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3" r:id="rId6"/>
    <p:sldId id="291" r:id="rId7"/>
    <p:sldId id="292" r:id="rId8"/>
    <p:sldId id="270" r:id="rId9"/>
    <p:sldId id="271" r:id="rId10"/>
    <p:sldId id="264" r:id="rId11"/>
    <p:sldId id="296" r:id="rId12"/>
    <p:sldId id="266" r:id="rId13"/>
    <p:sldId id="294" r:id="rId14"/>
    <p:sldId id="297" r:id="rId15"/>
    <p:sldId id="295" r:id="rId16"/>
    <p:sldId id="278" r:id="rId17"/>
    <p:sldId id="298" r:id="rId18"/>
    <p:sldId id="300" r:id="rId19"/>
    <p:sldId id="305" r:id="rId20"/>
    <p:sldId id="301" r:id="rId21"/>
    <p:sldId id="302" r:id="rId22"/>
    <p:sldId id="303" r:id="rId23"/>
    <p:sldId id="304" r:id="rId24"/>
    <p:sldId id="265" r:id="rId25"/>
    <p:sldId id="287" r:id="rId2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1A33"/>
    <a:srgbClr val="EE1C37"/>
    <a:srgbClr val="263039"/>
    <a:srgbClr val="BA131B"/>
    <a:srgbClr val="8D1120"/>
    <a:srgbClr val="F36E21"/>
    <a:srgbClr val="FAAD19"/>
    <a:srgbClr val="E4981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8527" autoAdjust="0"/>
  </p:normalViewPr>
  <p:slideViewPr>
    <p:cSldViewPr snapToGrid="0">
      <p:cViewPr varScale="1">
        <p:scale>
          <a:sx n="114" d="100"/>
          <a:sy n="114" d="100"/>
        </p:scale>
        <p:origin x="504" y="91"/>
      </p:cViewPr>
      <p:guideLst>
        <p:guide orient="horz" pos="16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25E16-548B-4AC7-87B5-B21E3229E89B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A4FF9-9D9A-4716-A1D1-1A017965C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5397475" y="3108409"/>
            <a:ext cx="198066" cy="263118"/>
          </a:xfrm>
          <a:prstGeom prst="triangle">
            <a:avLst/>
          </a:prstGeom>
          <a:solidFill>
            <a:srgbClr val="BA1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3548459" y="3108408"/>
            <a:ext cx="198066" cy="263118"/>
          </a:xfrm>
          <a:prstGeom prst="triangle">
            <a:avLst/>
          </a:prstGeom>
          <a:solidFill>
            <a:srgbClr val="BA1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81000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543425"/>
            <a:ext cx="9144000" cy="600075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3943350"/>
            <a:ext cx="9144000" cy="600075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3343275"/>
            <a:ext cx="9144000" cy="600075"/>
          </a:xfrm>
          <a:prstGeom prst="rect">
            <a:avLst/>
          </a:prstGeom>
          <a:solidFill>
            <a:srgbClr val="BA1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71"/>
          <p:cNvSpPr>
            <a:spLocks noEditPoints="1"/>
          </p:cNvSpPr>
          <p:nvPr/>
        </p:nvSpPr>
        <p:spPr bwMode="auto">
          <a:xfrm>
            <a:off x="1418494" y="1307316"/>
            <a:ext cx="460887" cy="427555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rgbClr val="EE1C37"/>
          </a:solidFill>
          <a:ln w="9525">
            <a:noFill/>
            <a:round/>
            <a:headEnd/>
            <a:tailEnd/>
          </a:ln>
        </p:spPr>
        <p:txBody>
          <a:bodyPr vert="horz" wrap="square" lIns="124358" tIns="62179" rIns="124358" bIns="6217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2013965" y="1320072"/>
            <a:ext cx="73604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Image-completion-with-structure-propagation</a:t>
            </a:r>
          </a:p>
          <a:p>
            <a:r>
              <a:rPr lang="en-US" altLang="zh-CN" dirty="0"/>
              <a:t>	        Jian Sun Lu Yuan  </a:t>
            </a:r>
            <a:r>
              <a:rPr lang="en-US" altLang="zh-CN" dirty="0" err="1"/>
              <a:t>Jiaya</a:t>
            </a:r>
            <a:r>
              <a:rPr lang="en-US" altLang="zh-CN" dirty="0"/>
              <a:t> Jia Heung-Yeung Shum</a:t>
            </a:r>
            <a:r>
              <a:rPr lang="en-US" altLang="zh-CN" sz="1800" dirty="0"/>
              <a:t> </a:t>
            </a:r>
            <a:br>
              <a:rPr lang="en-US" altLang="zh-CN" sz="1800" dirty="0"/>
            </a:br>
            <a:endParaRPr lang="zh-CN" altLang="en-US" sz="18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001"/>
            <a:ext cx="9144001" cy="27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1664" y="3069082"/>
            <a:ext cx="9144001" cy="27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778" y="3669157"/>
            <a:ext cx="9144001" cy="27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1664" y="4269232"/>
            <a:ext cx="9144001" cy="27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400300" y="3343275"/>
            <a:ext cx="4343400" cy="1800225"/>
          </a:xfrm>
          <a:prstGeom prst="rect">
            <a:avLst/>
          </a:prstGeom>
          <a:solidFill>
            <a:srgbClr val="26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/>
          <p:cNvSpPr/>
          <p:nvPr/>
        </p:nvSpPr>
        <p:spPr>
          <a:xfrm flipV="1">
            <a:off x="3651591" y="3108408"/>
            <a:ext cx="1844918" cy="532015"/>
          </a:xfrm>
          <a:prstGeom prst="trapezoid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95" y="3640423"/>
            <a:ext cx="1592158" cy="27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8036410" y="-636931"/>
            <a:ext cx="1631786" cy="2153408"/>
            <a:chOff x="7610062" y="-901678"/>
            <a:chExt cx="2175714" cy="2871210"/>
          </a:xfrm>
        </p:grpSpPr>
        <p:sp>
          <p:nvSpPr>
            <p:cNvPr id="35" name="矩形 34"/>
            <p:cNvSpPr/>
            <p:nvPr/>
          </p:nvSpPr>
          <p:spPr>
            <a:xfrm rot="2727610">
              <a:off x="7218552" y="331008"/>
              <a:ext cx="2871210" cy="405837"/>
            </a:xfrm>
            <a:prstGeom prst="rect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A2E37"/>
                </a:solidFill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 rot="2748894">
              <a:off x="7934551" y="271090"/>
              <a:ext cx="13084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2018·06</a:t>
              </a:r>
              <a:endPara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7610062" y="-292260"/>
              <a:ext cx="2016224" cy="201622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769552" y="-573251"/>
              <a:ext cx="2016224" cy="201622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649F972D-076E-4035-8D44-B9AB3C9F5AD5}"/>
              </a:ext>
            </a:extLst>
          </p:cNvPr>
          <p:cNvSpPr/>
          <p:nvPr/>
        </p:nvSpPr>
        <p:spPr>
          <a:xfrm>
            <a:off x="7162620" y="2499990"/>
            <a:ext cx="1969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张清</a:t>
            </a:r>
          </a:p>
        </p:txBody>
      </p:sp>
    </p:spTree>
    <p:extLst>
      <p:ext uri="{BB962C8B-B14F-4D97-AF65-F5344CB8AC3E}">
        <p14:creationId xmlns:p14="http://schemas.microsoft.com/office/powerpoint/2010/main" val="395823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6299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Structure propagation—Minimize  Energy</a:t>
            </a:r>
            <a:endParaRPr lang="zh-CN" altLang="en-US" sz="2400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527E7539-0F49-4AF6-AB14-2DF2CA70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46" y="1881900"/>
            <a:ext cx="4054191" cy="55630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B859C2C-DECE-4A84-9477-D19DC2B1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46" y="2706987"/>
            <a:ext cx="4329079" cy="32725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9EA8223-DEE2-4B45-9E99-8BE041FD8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46" y="3305711"/>
            <a:ext cx="3093988" cy="44199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5DA6DC48-917D-4AE9-BECB-76F914ECDC20}"/>
              </a:ext>
            </a:extLst>
          </p:cNvPr>
          <p:cNvSpPr txBox="1"/>
          <p:nvPr/>
        </p:nvSpPr>
        <p:spPr>
          <a:xfrm>
            <a:off x="767946" y="1320218"/>
            <a:ext cx="2115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Define the energy:</a:t>
            </a:r>
            <a:endParaRPr lang="zh-CN" altLang="en-US" sz="2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4A75081-67D0-4E9C-8CEE-D130B4D9A849}"/>
              </a:ext>
            </a:extLst>
          </p:cNvPr>
          <p:cNvSpPr txBox="1"/>
          <p:nvPr/>
        </p:nvSpPr>
        <p:spPr>
          <a:xfrm>
            <a:off x="5124716" y="1325084"/>
            <a:ext cx="1710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The algorithm:</a:t>
            </a:r>
            <a:endParaRPr lang="zh-CN" altLang="en-US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7FC4AF1-F882-465E-8B0F-415C96072AAC}"/>
              </a:ext>
            </a:extLst>
          </p:cNvPr>
          <p:cNvSpPr txBox="1"/>
          <p:nvPr/>
        </p:nvSpPr>
        <p:spPr>
          <a:xfrm>
            <a:off x="5776111" y="1909668"/>
            <a:ext cx="2599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1.  Dynamic programming</a:t>
            </a:r>
          </a:p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171831C-5BA6-4CA2-A15A-AF088CE7DC7C}"/>
              </a:ext>
            </a:extLst>
          </p:cNvPr>
          <p:cNvSpPr txBox="1"/>
          <p:nvPr/>
        </p:nvSpPr>
        <p:spPr>
          <a:xfrm>
            <a:off x="5790721" y="2678917"/>
            <a:ext cx="213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2. Belief propagation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9150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6299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Structure propagation—Minimize  Energy</a:t>
            </a:r>
            <a:endParaRPr lang="zh-CN" altLang="en-US" sz="2400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527E7539-0F49-4AF6-AB14-2DF2CA70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46" y="1881900"/>
            <a:ext cx="4054191" cy="55630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B859C2C-DECE-4A84-9477-D19DC2B1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46" y="2706987"/>
            <a:ext cx="4329079" cy="32725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9EA8223-DEE2-4B45-9E99-8BE041FD8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46" y="3305711"/>
            <a:ext cx="3093988" cy="44199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5DA6DC48-917D-4AE9-BECB-76F914ECDC20}"/>
              </a:ext>
            </a:extLst>
          </p:cNvPr>
          <p:cNvSpPr txBox="1"/>
          <p:nvPr/>
        </p:nvSpPr>
        <p:spPr>
          <a:xfrm>
            <a:off x="767946" y="1320218"/>
            <a:ext cx="2115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Define the energy:</a:t>
            </a:r>
            <a:endParaRPr lang="zh-CN" altLang="en-US" sz="2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4A75081-67D0-4E9C-8CEE-D130B4D9A849}"/>
              </a:ext>
            </a:extLst>
          </p:cNvPr>
          <p:cNvSpPr txBox="1"/>
          <p:nvPr/>
        </p:nvSpPr>
        <p:spPr>
          <a:xfrm>
            <a:off x="5124716" y="1325084"/>
            <a:ext cx="1710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The algorithm:</a:t>
            </a:r>
            <a:endParaRPr lang="zh-CN" altLang="en-US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7FC4AF1-F882-465E-8B0F-415C96072AAC}"/>
              </a:ext>
            </a:extLst>
          </p:cNvPr>
          <p:cNvSpPr txBox="1"/>
          <p:nvPr/>
        </p:nvSpPr>
        <p:spPr>
          <a:xfrm>
            <a:off x="5776111" y="1909668"/>
            <a:ext cx="2599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1.  Dynamic programming</a:t>
            </a:r>
          </a:p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171831C-5BA6-4CA2-A15A-AF088CE7DC7C}"/>
              </a:ext>
            </a:extLst>
          </p:cNvPr>
          <p:cNvSpPr txBox="1"/>
          <p:nvPr/>
        </p:nvSpPr>
        <p:spPr>
          <a:xfrm>
            <a:off x="5790721" y="2678917"/>
            <a:ext cx="213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2. Belief propagation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5916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2545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 Belief propagation</a:t>
            </a:r>
            <a:endParaRPr lang="zh-CN" altLang="en-US" sz="24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13DE46F-613C-4A46-9BC7-B6F745EA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10" y="1206195"/>
            <a:ext cx="4686809" cy="30056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D23278-AF17-4E61-818A-BDADD4139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19" y="621744"/>
            <a:ext cx="3796703" cy="39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6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7456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Texture propagation—Confidence map/level map</a:t>
            </a:r>
            <a:endParaRPr lang="zh-CN" altLang="en-US" sz="2400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DA6DC48-917D-4AE9-BECB-76F914ECDC20}"/>
              </a:ext>
            </a:extLst>
          </p:cNvPr>
          <p:cNvSpPr txBox="1"/>
          <p:nvPr/>
        </p:nvSpPr>
        <p:spPr>
          <a:xfrm>
            <a:off x="311369" y="1376323"/>
            <a:ext cx="3070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Define the confidence map:</a:t>
            </a: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5916D2-DFBE-49C8-908E-D3353277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8" y="2187114"/>
            <a:ext cx="4252328" cy="8611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F26329-EEEA-4309-A253-39E729576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96" y="2255699"/>
            <a:ext cx="3924640" cy="72396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518DA6F-5F26-4656-9096-4916DC0779FA}"/>
              </a:ext>
            </a:extLst>
          </p:cNvPr>
          <p:cNvSpPr txBox="1"/>
          <p:nvPr/>
        </p:nvSpPr>
        <p:spPr>
          <a:xfrm>
            <a:off x="4549560" y="1376323"/>
            <a:ext cx="2410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Define the level map: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393D8-FDCC-484E-AE0F-6EDF159FE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240" y="3130938"/>
            <a:ext cx="3924640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4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8F4699E-3B98-4F80-8A8C-628C8DA0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3" y="852697"/>
            <a:ext cx="2857437" cy="393704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A2EE6A1-3FB2-4547-ADB5-ADB10E9BC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1" y="828611"/>
            <a:ext cx="3629858" cy="215889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E90C031-3ACB-4A28-A93E-2D21DAC24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5" y="2887791"/>
            <a:ext cx="3635024" cy="1952411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08B7A9BC-ABE2-4364-A356-42372AF102EA}"/>
              </a:ext>
            </a:extLst>
          </p:cNvPr>
          <p:cNvSpPr/>
          <p:nvPr/>
        </p:nvSpPr>
        <p:spPr>
          <a:xfrm>
            <a:off x="865191" y="250452"/>
            <a:ext cx="595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Texture propagation—texture synthesis</a:t>
            </a:r>
            <a:endParaRPr lang="zh-CN" altLang="en-US" sz="2400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34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6345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Photometric correction—Poisson function</a:t>
            </a:r>
            <a:endParaRPr lang="zh-CN" altLang="en-US" sz="2400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DCA33C0E-321B-48AF-9540-219DEDA6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62" y="1035620"/>
            <a:ext cx="5052498" cy="62489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E656FED-87FC-42F4-92DA-68605DB11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62" y="1660514"/>
            <a:ext cx="50482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412613" y="2430452"/>
            <a:ext cx="5159293" cy="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33777" y="2429279"/>
            <a:ext cx="5159293" cy="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-15792"/>
            <a:ext cx="2867655" cy="5159291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48000" y="-15792"/>
            <a:ext cx="6095999" cy="5159291"/>
          </a:xfrm>
          <a:prstGeom prst="rect">
            <a:avLst/>
          </a:prstGeom>
          <a:solidFill>
            <a:srgbClr val="26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16200000" flipH="1">
            <a:off x="2699794" y="1953683"/>
            <a:ext cx="1121985" cy="1233733"/>
            <a:chOff x="4855095" y="3106515"/>
            <a:chExt cx="740446" cy="814193"/>
          </a:xfrm>
        </p:grpSpPr>
        <p:sp>
          <p:nvSpPr>
            <p:cNvPr id="7" name="等腰三角形 6"/>
            <p:cNvSpPr/>
            <p:nvPr/>
          </p:nvSpPr>
          <p:spPr>
            <a:xfrm>
              <a:off x="5397475" y="3108409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855095" y="3108408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4954128" y="3106515"/>
              <a:ext cx="540000" cy="540000"/>
            </a:xfrm>
            <a:prstGeom prst="trapezoid">
              <a:avLst>
                <a:gd name="adj" fmla="val 8231"/>
              </a:avLst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4" descr="G:\稻壳儿\5\miracomunicazione\shadow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661" y="3646515"/>
              <a:ext cx="457200" cy="27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3546329" y="2239207"/>
            <a:ext cx="1713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Demo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57686" y="2354165"/>
            <a:ext cx="401686" cy="359510"/>
            <a:chOff x="10697660" y="5979185"/>
            <a:chExt cx="298367" cy="267039"/>
          </a:xfrm>
          <a:solidFill>
            <a:schemeClr val="bg1"/>
          </a:solidFill>
        </p:grpSpPr>
        <p:sp>
          <p:nvSpPr>
            <p:cNvPr id="17" name="Freeform 50"/>
            <p:cNvSpPr>
              <a:spLocks/>
            </p:cNvSpPr>
            <p:nvPr/>
          </p:nvSpPr>
          <p:spPr bwMode="auto">
            <a:xfrm>
              <a:off x="10697660" y="6073170"/>
              <a:ext cx="107412" cy="167086"/>
            </a:xfrm>
            <a:custGeom>
              <a:avLst/>
              <a:gdLst>
                <a:gd name="T0" fmla="*/ 42 w 95"/>
                <a:gd name="T1" fmla="*/ 74 h 148"/>
                <a:gd name="T2" fmla="*/ 95 w 95"/>
                <a:gd name="T3" fmla="*/ 3 h 148"/>
                <a:gd name="T4" fmla="*/ 74 w 95"/>
                <a:gd name="T5" fmla="*/ 0 h 148"/>
                <a:gd name="T6" fmla="*/ 0 w 95"/>
                <a:gd name="T7" fmla="*/ 74 h 148"/>
                <a:gd name="T8" fmla="*/ 74 w 95"/>
                <a:gd name="T9" fmla="*/ 148 h 148"/>
                <a:gd name="T10" fmla="*/ 95 w 95"/>
                <a:gd name="T11" fmla="*/ 145 h 148"/>
                <a:gd name="T12" fmla="*/ 42 w 95"/>
                <a:gd name="T1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8">
                  <a:moveTo>
                    <a:pt x="42" y="74"/>
                  </a:moveTo>
                  <a:cubicBezTo>
                    <a:pt x="42" y="40"/>
                    <a:pt x="64" y="12"/>
                    <a:pt x="95" y="3"/>
                  </a:cubicBezTo>
                  <a:cubicBezTo>
                    <a:pt x="88" y="1"/>
                    <a:pt x="81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81" y="148"/>
                    <a:pt x="88" y="147"/>
                    <a:pt x="95" y="145"/>
                  </a:cubicBezTo>
                  <a:cubicBezTo>
                    <a:pt x="64" y="136"/>
                    <a:pt x="42" y="107"/>
                    <a:pt x="4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1"/>
            <p:cNvSpPr>
              <a:spLocks/>
            </p:cNvSpPr>
            <p:nvPr/>
          </p:nvSpPr>
          <p:spPr bwMode="auto">
            <a:xfrm>
              <a:off x="10769268" y="5979185"/>
              <a:ext cx="226759" cy="267039"/>
            </a:xfrm>
            <a:custGeom>
              <a:avLst/>
              <a:gdLst>
                <a:gd name="T0" fmla="*/ 201 w 201"/>
                <a:gd name="T1" fmla="*/ 142 h 236"/>
                <a:gd name="T2" fmla="*/ 183 w 201"/>
                <a:gd name="T3" fmla="*/ 123 h 236"/>
                <a:gd name="T4" fmla="*/ 191 w 201"/>
                <a:gd name="T5" fmla="*/ 109 h 236"/>
                <a:gd name="T6" fmla="*/ 113 w 201"/>
                <a:gd name="T7" fmla="*/ 90 h 236"/>
                <a:gd name="T8" fmla="*/ 109 w 201"/>
                <a:gd name="T9" fmla="*/ 90 h 236"/>
                <a:gd name="T10" fmla="*/ 124 w 201"/>
                <a:gd name="T11" fmla="*/ 74 h 236"/>
                <a:gd name="T12" fmla="*/ 139 w 201"/>
                <a:gd name="T13" fmla="*/ 44 h 236"/>
                <a:gd name="T14" fmla="*/ 123 w 201"/>
                <a:gd name="T15" fmla="*/ 2 h 236"/>
                <a:gd name="T16" fmla="*/ 104 w 201"/>
                <a:gd name="T17" fmla="*/ 33 h 236"/>
                <a:gd name="T18" fmla="*/ 95 w 201"/>
                <a:gd name="T19" fmla="*/ 46 h 236"/>
                <a:gd name="T20" fmla="*/ 44 w 201"/>
                <a:gd name="T21" fmla="*/ 82 h 236"/>
                <a:gd name="T22" fmla="*/ 0 w 201"/>
                <a:gd name="T23" fmla="*/ 163 h 236"/>
                <a:gd name="T24" fmla="*/ 80 w 201"/>
                <a:gd name="T25" fmla="*/ 236 h 236"/>
                <a:gd name="T26" fmla="*/ 137 w 201"/>
                <a:gd name="T27" fmla="*/ 224 h 236"/>
                <a:gd name="T28" fmla="*/ 171 w 201"/>
                <a:gd name="T29" fmla="*/ 206 h 236"/>
                <a:gd name="T30" fmla="*/ 168 w 201"/>
                <a:gd name="T31" fmla="*/ 198 h 236"/>
                <a:gd name="T32" fmla="*/ 191 w 201"/>
                <a:gd name="T33" fmla="*/ 177 h 236"/>
                <a:gd name="T34" fmla="*/ 180 w 201"/>
                <a:gd name="T35" fmla="*/ 162 h 236"/>
                <a:gd name="T36" fmla="*/ 201 w 201"/>
                <a:gd name="T37" fmla="*/ 14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36">
                  <a:moveTo>
                    <a:pt x="201" y="142"/>
                  </a:moveTo>
                  <a:cubicBezTo>
                    <a:pt x="201" y="134"/>
                    <a:pt x="194" y="127"/>
                    <a:pt x="183" y="123"/>
                  </a:cubicBezTo>
                  <a:cubicBezTo>
                    <a:pt x="188" y="119"/>
                    <a:pt x="192" y="114"/>
                    <a:pt x="191" y="109"/>
                  </a:cubicBezTo>
                  <a:cubicBezTo>
                    <a:pt x="190" y="89"/>
                    <a:pt x="140" y="90"/>
                    <a:pt x="113" y="90"/>
                  </a:cubicBezTo>
                  <a:cubicBezTo>
                    <a:pt x="112" y="90"/>
                    <a:pt x="110" y="90"/>
                    <a:pt x="109" y="90"/>
                  </a:cubicBezTo>
                  <a:cubicBezTo>
                    <a:pt x="109" y="85"/>
                    <a:pt x="123" y="79"/>
                    <a:pt x="124" y="74"/>
                  </a:cubicBezTo>
                  <a:cubicBezTo>
                    <a:pt x="131" y="69"/>
                    <a:pt x="137" y="57"/>
                    <a:pt x="139" y="44"/>
                  </a:cubicBezTo>
                  <a:cubicBezTo>
                    <a:pt x="142" y="23"/>
                    <a:pt x="135" y="4"/>
                    <a:pt x="123" y="2"/>
                  </a:cubicBezTo>
                  <a:cubicBezTo>
                    <a:pt x="111" y="0"/>
                    <a:pt x="107" y="12"/>
                    <a:pt x="104" y="33"/>
                  </a:cubicBezTo>
                  <a:cubicBezTo>
                    <a:pt x="103" y="36"/>
                    <a:pt x="95" y="43"/>
                    <a:pt x="95" y="46"/>
                  </a:cubicBezTo>
                  <a:cubicBezTo>
                    <a:pt x="71" y="54"/>
                    <a:pt x="59" y="74"/>
                    <a:pt x="44" y="82"/>
                  </a:cubicBezTo>
                  <a:cubicBezTo>
                    <a:pt x="12" y="94"/>
                    <a:pt x="0" y="128"/>
                    <a:pt x="0" y="163"/>
                  </a:cubicBezTo>
                  <a:cubicBezTo>
                    <a:pt x="0" y="208"/>
                    <a:pt x="33" y="236"/>
                    <a:pt x="80" y="236"/>
                  </a:cubicBezTo>
                  <a:cubicBezTo>
                    <a:pt x="99" y="236"/>
                    <a:pt x="122" y="234"/>
                    <a:pt x="137" y="224"/>
                  </a:cubicBezTo>
                  <a:cubicBezTo>
                    <a:pt x="156" y="221"/>
                    <a:pt x="171" y="217"/>
                    <a:pt x="171" y="206"/>
                  </a:cubicBezTo>
                  <a:cubicBezTo>
                    <a:pt x="171" y="203"/>
                    <a:pt x="170" y="200"/>
                    <a:pt x="168" y="198"/>
                  </a:cubicBezTo>
                  <a:cubicBezTo>
                    <a:pt x="182" y="193"/>
                    <a:pt x="191" y="186"/>
                    <a:pt x="191" y="177"/>
                  </a:cubicBezTo>
                  <a:cubicBezTo>
                    <a:pt x="191" y="171"/>
                    <a:pt x="187" y="166"/>
                    <a:pt x="180" y="162"/>
                  </a:cubicBezTo>
                  <a:cubicBezTo>
                    <a:pt x="193" y="157"/>
                    <a:pt x="201" y="150"/>
                    <a:pt x="20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59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18-06-11 16-45-54-892">
            <a:hlinkClick r:id="" action="ppaction://media"/>
            <a:extLst>
              <a:ext uri="{FF2B5EF4-FFF2-40B4-BE49-F238E27FC236}">
                <a16:creationId xmlns:a16="http://schemas.microsoft.com/office/drawing/2014/main" id="{1CC3AB37-245F-428A-976A-2E76628B31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1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5400000">
            <a:off x="324631" y="270448"/>
            <a:ext cx="588288" cy="429033"/>
            <a:chOff x="4855095" y="3106515"/>
            <a:chExt cx="740446" cy="540000"/>
          </a:xfrm>
        </p:grpSpPr>
        <p:sp>
          <p:nvSpPr>
            <p:cNvPr id="13" name="等腰三角形 12"/>
            <p:cNvSpPr/>
            <p:nvPr/>
          </p:nvSpPr>
          <p:spPr>
            <a:xfrm>
              <a:off x="5397475" y="3108409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4855095" y="3108408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梯形 14"/>
            <p:cNvSpPr/>
            <p:nvPr/>
          </p:nvSpPr>
          <p:spPr>
            <a:xfrm flipV="1">
              <a:off x="4954128" y="3106515"/>
              <a:ext cx="540000" cy="540000"/>
            </a:xfrm>
            <a:prstGeom prst="trapezoid">
              <a:avLst>
                <a:gd name="adj" fmla="val 8231"/>
              </a:avLst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65191" y="250452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This case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70950" y="360885"/>
            <a:ext cx="256660" cy="229711"/>
            <a:chOff x="10697660" y="5979185"/>
            <a:chExt cx="298367" cy="267039"/>
          </a:xfrm>
          <a:solidFill>
            <a:schemeClr val="bg1"/>
          </a:solidFill>
        </p:grpSpPr>
        <p:sp>
          <p:nvSpPr>
            <p:cNvPr id="96" name="Freeform 50"/>
            <p:cNvSpPr>
              <a:spLocks/>
            </p:cNvSpPr>
            <p:nvPr/>
          </p:nvSpPr>
          <p:spPr bwMode="auto">
            <a:xfrm>
              <a:off x="10697660" y="6073170"/>
              <a:ext cx="107412" cy="167086"/>
            </a:xfrm>
            <a:custGeom>
              <a:avLst/>
              <a:gdLst>
                <a:gd name="T0" fmla="*/ 42 w 95"/>
                <a:gd name="T1" fmla="*/ 74 h 148"/>
                <a:gd name="T2" fmla="*/ 95 w 95"/>
                <a:gd name="T3" fmla="*/ 3 h 148"/>
                <a:gd name="T4" fmla="*/ 74 w 95"/>
                <a:gd name="T5" fmla="*/ 0 h 148"/>
                <a:gd name="T6" fmla="*/ 0 w 95"/>
                <a:gd name="T7" fmla="*/ 74 h 148"/>
                <a:gd name="T8" fmla="*/ 74 w 95"/>
                <a:gd name="T9" fmla="*/ 148 h 148"/>
                <a:gd name="T10" fmla="*/ 95 w 95"/>
                <a:gd name="T11" fmla="*/ 145 h 148"/>
                <a:gd name="T12" fmla="*/ 42 w 95"/>
                <a:gd name="T1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8">
                  <a:moveTo>
                    <a:pt x="42" y="74"/>
                  </a:moveTo>
                  <a:cubicBezTo>
                    <a:pt x="42" y="40"/>
                    <a:pt x="64" y="12"/>
                    <a:pt x="95" y="3"/>
                  </a:cubicBezTo>
                  <a:cubicBezTo>
                    <a:pt x="88" y="1"/>
                    <a:pt x="81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81" y="148"/>
                    <a:pt x="88" y="147"/>
                    <a:pt x="95" y="145"/>
                  </a:cubicBezTo>
                  <a:cubicBezTo>
                    <a:pt x="64" y="136"/>
                    <a:pt x="42" y="107"/>
                    <a:pt x="4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1"/>
            <p:cNvSpPr>
              <a:spLocks/>
            </p:cNvSpPr>
            <p:nvPr/>
          </p:nvSpPr>
          <p:spPr bwMode="auto">
            <a:xfrm>
              <a:off x="10769268" y="5979185"/>
              <a:ext cx="226759" cy="267039"/>
            </a:xfrm>
            <a:custGeom>
              <a:avLst/>
              <a:gdLst>
                <a:gd name="T0" fmla="*/ 201 w 201"/>
                <a:gd name="T1" fmla="*/ 142 h 236"/>
                <a:gd name="T2" fmla="*/ 183 w 201"/>
                <a:gd name="T3" fmla="*/ 123 h 236"/>
                <a:gd name="T4" fmla="*/ 191 w 201"/>
                <a:gd name="T5" fmla="*/ 109 h 236"/>
                <a:gd name="T6" fmla="*/ 113 w 201"/>
                <a:gd name="T7" fmla="*/ 90 h 236"/>
                <a:gd name="T8" fmla="*/ 109 w 201"/>
                <a:gd name="T9" fmla="*/ 90 h 236"/>
                <a:gd name="T10" fmla="*/ 124 w 201"/>
                <a:gd name="T11" fmla="*/ 74 h 236"/>
                <a:gd name="T12" fmla="*/ 139 w 201"/>
                <a:gd name="T13" fmla="*/ 44 h 236"/>
                <a:gd name="T14" fmla="*/ 123 w 201"/>
                <a:gd name="T15" fmla="*/ 2 h 236"/>
                <a:gd name="T16" fmla="*/ 104 w 201"/>
                <a:gd name="T17" fmla="*/ 33 h 236"/>
                <a:gd name="T18" fmla="*/ 95 w 201"/>
                <a:gd name="T19" fmla="*/ 46 h 236"/>
                <a:gd name="T20" fmla="*/ 44 w 201"/>
                <a:gd name="T21" fmla="*/ 82 h 236"/>
                <a:gd name="T22" fmla="*/ 0 w 201"/>
                <a:gd name="T23" fmla="*/ 163 h 236"/>
                <a:gd name="T24" fmla="*/ 80 w 201"/>
                <a:gd name="T25" fmla="*/ 236 h 236"/>
                <a:gd name="T26" fmla="*/ 137 w 201"/>
                <a:gd name="T27" fmla="*/ 224 h 236"/>
                <a:gd name="T28" fmla="*/ 171 w 201"/>
                <a:gd name="T29" fmla="*/ 206 h 236"/>
                <a:gd name="T30" fmla="*/ 168 w 201"/>
                <a:gd name="T31" fmla="*/ 198 h 236"/>
                <a:gd name="T32" fmla="*/ 191 w 201"/>
                <a:gd name="T33" fmla="*/ 177 h 236"/>
                <a:gd name="T34" fmla="*/ 180 w 201"/>
                <a:gd name="T35" fmla="*/ 162 h 236"/>
                <a:gd name="T36" fmla="*/ 201 w 201"/>
                <a:gd name="T37" fmla="*/ 14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36">
                  <a:moveTo>
                    <a:pt x="201" y="142"/>
                  </a:moveTo>
                  <a:cubicBezTo>
                    <a:pt x="201" y="134"/>
                    <a:pt x="194" y="127"/>
                    <a:pt x="183" y="123"/>
                  </a:cubicBezTo>
                  <a:cubicBezTo>
                    <a:pt x="188" y="119"/>
                    <a:pt x="192" y="114"/>
                    <a:pt x="191" y="109"/>
                  </a:cubicBezTo>
                  <a:cubicBezTo>
                    <a:pt x="190" y="89"/>
                    <a:pt x="140" y="90"/>
                    <a:pt x="113" y="90"/>
                  </a:cubicBezTo>
                  <a:cubicBezTo>
                    <a:pt x="112" y="90"/>
                    <a:pt x="110" y="90"/>
                    <a:pt x="109" y="90"/>
                  </a:cubicBezTo>
                  <a:cubicBezTo>
                    <a:pt x="109" y="85"/>
                    <a:pt x="123" y="79"/>
                    <a:pt x="124" y="74"/>
                  </a:cubicBezTo>
                  <a:cubicBezTo>
                    <a:pt x="131" y="69"/>
                    <a:pt x="137" y="57"/>
                    <a:pt x="139" y="44"/>
                  </a:cubicBezTo>
                  <a:cubicBezTo>
                    <a:pt x="142" y="23"/>
                    <a:pt x="135" y="4"/>
                    <a:pt x="123" y="2"/>
                  </a:cubicBezTo>
                  <a:cubicBezTo>
                    <a:pt x="111" y="0"/>
                    <a:pt x="107" y="12"/>
                    <a:pt x="104" y="33"/>
                  </a:cubicBezTo>
                  <a:cubicBezTo>
                    <a:pt x="103" y="36"/>
                    <a:pt x="95" y="43"/>
                    <a:pt x="95" y="46"/>
                  </a:cubicBezTo>
                  <a:cubicBezTo>
                    <a:pt x="71" y="54"/>
                    <a:pt x="59" y="74"/>
                    <a:pt x="44" y="82"/>
                  </a:cubicBezTo>
                  <a:cubicBezTo>
                    <a:pt x="12" y="94"/>
                    <a:pt x="0" y="128"/>
                    <a:pt x="0" y="163"/>
                  </a:cubicBezTo>
                  <a:cubicBezTo>
                    <a:pt x="0" y="208"/>
                    <a:pt x="33" y="236"/>
                    <a:pt x="80" y="236"/>
                  </a:cubicBezTo>
                  <a:cubicBezTo>
                    <a:pt x="99" y="236"/>
                    <a:pt x="122" y="234"/>
                    <a:pt x="137" y="224"/>
                  </a:cubicBezTo>
                  <a:cubicBezTo>
                    <a:pt x="156" y="221"/>
                    <a:pt x="171" y="217"/>
                    <a:pt x="171" y="206"/>
                  </a:cubicBezTo>
                  <a:cubicBezTo>
                    <a:pt x="171" y="203"/>
                    <a:pt x="170" y="200"/>
                    <a:pt x="168" y="198"/>
                  </a:cubicBezTo>
                  <a:cubicBezTo>
                    <a:pt x="182" y="193"/>
                    <a:pt x="191" y="186"/>
                    <a:pt x="191" y="177"/>
                  </a:cubicBezTo>
                  <a:cubicBezTo>
                    <a:pt x="191" y="171"/>
                    <a:pt x="187" y="166"/>
                    <a:pt x="180" y="162"/>
                  </a:cubicBezTo>
                  <a:cubicBezTo>
                    <a:pt x="193" y="157"/>
                    <a:pt x="201" y="150"/>
                    <a:pt x="20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E683AC6-5661-4AE2-8B1D-9FF72204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64" y="942422"/>
            <a:ext cx="2487384" cy="19935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BB4CD8-1C96-452D-B2F9-D574FDC0D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19" y="1004005"/>
            <a:ext cx="2709582" cy="19295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71FE8EF-B2D2-4966-8139-AD0D7DD17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64" y="3110677"/>
            <a:ext cx="2487384" cy="17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32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5400000">
            <a:off x="324631" y="270448"/>
            <a:ext cx="588288" cy="429033"/>
            <a:chOff x="4855095" y="3106515"/>
            <a:chExt cx="740446" cy="540000"/>
          </a:xfrm>
        </p:grpSpPr>
        <p:sp>
          <p:nvSpPr>
            <p:cNvPr id="13" name="等腰三角形 12"/>
            <p:cNvSpPr/>
            <p:nvPr/>
          </p:nvSpPr>
          <p:spPr>
            <a:xfrm>
              <a:off x="5397475" y="3108409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4855095" y="3108408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梯形 14"/>
            <p:cNvSpPr/>
            <p:nvPr/>
          </p:nvSpPr>
          <p:spPr>
            <a:xfrm flipV="1">
              <a:off x="4954128" y="3106515"/>
              <a:ext cx="540000" cy="540000"/>
            </a:xfrm>
            <a:prstGeom prst="trapezoid">
              <a:avLst>
                <a:gd name="adj" fmla="val 8231"/>
              </a:avLst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65191" y="250452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Another case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70950" y="360885"/>
            <a:ext cx="256660" cy="229711"/>
            <a:chOff x="10697660" y="5979185"/>
            <a:chExt cx="298367" cy="267039"/>
          </a:xfrm>
          <a:solidFill>
            <a:schemeClr val="bg1"/>
          </a:solidFill>
        </p:grpSpPr>
        <p:sp>
          <p:nvSpPr>
            <p:cNvPr id="96" name="Freeform 50"/>
            <p:cNvSpPr>
              <a:spLocks/>
            </p:cNvSpPr>
            <p:nvPr/>
          </p:nvSpPr>
          <p:spPr bwMode="auto">
            <a:xfrm>
              <a:off x="10697660" y="6073170"/>
              <a:ext cx="107412" cy="167086"/>
            </a:xfrm>
            <a:custGeom>
              <a:avLst/>
              <a:gdLst>
                <a:gd name="T0" fmla="*/ 42 w 95"/>
                <a:gd name="T1" fmla="*/ 74 h 148"/>
                <a:gd name="T2" fmla="*/ 95 w 95"/>
                <a:gd name="T3" fmla="*/ 3 h 148"/>
                <a:gd name="T4" fmla="*/ 74 w 95"/>
                <a:gd name="T5" fmla="*/ 0 h 148"/>
                <a:gd name="T6" fmla="*/ 0 w 95"/>
                <a:gd name="T7" fmla="*/ 74 h 148"/>
                <a:gd name="T8" fmla="*/ 74 w 95"/>
                <a:gd name="T9" fmla="*/ 148 h 148"/>
                <a:gd name="T10" fmla="*/ 95 w 95"/>
                <a:gd name="T11" fmla="*/ 145 h 148"/>
                <a:gd name="T12" fmla="*/ 42 w 95"/>
                <a:gd name="T1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8">
                  <a:moveTo>
                    <a:pt x="42" y="74"/>
                  </a:moveTo>
                  <a:cubicBezTo>
                    <a:pt x="42" y="40"/>
                    <a:pt x="64" y="12"/>
                    <a:pt x="95" y="3"/>
                  </a:cubicBezTo>
                  <a:cubicBezTo>
                    <a:pt x="88" y="1"/>
                    <a:pt x="81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81" y="148"/>
                    <a:pt x="88" y="147"/>
                    <a:pt x="95" y="145"/>
                  </a:cubicBezTo>
                  <a:cubicBezTo>
                    <a:pt x="64" y="136"/>
                    <a:pt x="42" y="107"/>
                    <a:pt x="4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1"/>
            <p:cNvSpPr>
              <a:spLocks/>
            </p:cNvSpPr>
            <p:nvPr/>
          </p:nvSpPr>
          <p:spPr bwMode="auto">
            <a:xfrm>
              <a:off x="10769268" y="5979185"/>
              <a:ext cx="226759" cy="267039"/>
            </a:xfrm>
            <a:custGeom>
              <a:avLst/>
              <a:gdLst>
                <a:gd name="T0" fmla="*/ 201 w 201"/>
                <a:gd name="T1" fmla="*/ 142 h 236"/>
                <a:gd name="T2" fmla="*/ 183 w 201"/>
                <a:gd name="T3" fmla="*/ 123 h 236"/>
                <a:gd name="T4" fmla="*/ 191 w 201"/>
                <a:gd name="T5" fmla="*/ 109 h 236"/>
                <a:gd name="T6" fmla="*/ 113 w 201"/>
                <a:gd name="T7" fmla="*/ 90 h 236"/>
                <a:gd name="T8" fmla="*/ 109 w 201"/>
                <a:gd name="T9" fmla="*/ 90 h 236"/>
                <a:gd name="T10" fmla="*/ 124 w 201"/>
                <a:gd name="T11" fmla="*/ 74 h 236"/>
                <a:gd name="T12" fmla="*/ 139 w 201"/>
                <a:gd name="T13" fmla="*/ 44 h 236"/>
                <a:gd name="T14" fmla="*/ 123 w 201"/>
                <a:gd name="T15" fmla="*/ 2 h 236"/>
                <a:gd name="T16" fmla="*/ 104 w 201"/>
                <a:gd name="T17" fmla="*/ 33 h 236"/>
                <a:gd name="T18" fmla="*/ 95 w 201"/>
                <a:gd name="T19" fmla="*/ 46 h 236"/>
                <a:gd name="T20" fmla="*/ 44 w 201"/>
                <a:gd name="T21" fmla="*/ 82 h 236"/>
                <a:gd name="T22" fmla="*/ 0 w 201"/>
                <a:gd name="T23" fmla="*/ 163 h 236"/>
                <a:gd name="T24" fmla="*/ 80 w 201"/>
                <a:gd name="T25" fmla="*/ 236 h 236"/>
                <a:gd name="T26" fmla="*/ 137 w 201"/>
                <a:gd name="T27" fmla="*/ 224 h 236"/>
                <a:gd name="T28" fmla="*/ 171 w 201"/>
                <a:gd name="T29" fmla="*/ 206 h 236"/>
                <a:gd name="T30" fmla="*/ 168 w 201"/>
                <a:gd name="T31" fmla="*/ 198 h 236"/>
                <a:gd name="T32" fmla="*/ 191 w 201"/>
                <a:gd name="T33" fmla="*/ 177 h 236"/>
                <a:gd name="T34" fmla="*/ 180 w 201"/>
                <a:gd name="T35" fmla="*/ 162 h 236"/>
                <a:gd name="T36" fmla="*/ 201 w 201"/>
                <a:gd name="T37" fmla="*/ 14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36">
                  <a:moveTo>
                    <a:pt x="201" y="142"/>
                  </a:moveTo>
                  <a:cubicBezTo>
                    <a:pt x="201" y="134"/>
                    <a:pt x="194" y="127"/>
                    <a:pt x="183" y="123"/>
                  </a:cubicBezTo>
                  <a:cubicBezTo>
                    <a:pt x="188" y="119"/>
                    <a:pt x="192" y="114"/>
                    <a:pt x="191" y="109"/>
                  </a:cubicBezTo>
                  <a:cubicBezTo>
                    <a:pt x="190" y="89"/>
                    <a:pt x="140" y="90"/>
                    <a:pt x="113" y="90"/>
                  </a:cubicBezTo>
                  <a:cubicBezTo>
                    <a:pt x="112" y="90"/>
                    <a:pt x="110" y="90"/>
                    <a:pt x="109" y="90"/>
                  </a:cubicBezTo>
                  <a:cubicBezTo>
                    <a:pt x="109" y="85"/>
                    <a:pt x="123" y="79"/>
                    <a:pt x="124" y="74"/>
                  </a:cubicBezTo>
                  <a:cubicBezTo>
                    <a:pt x="131" y="69"/>
                    <a:pt x="137" y="57"/>
                    <a:pt x="139" y="44"/>
                  </a:cubicBezTo>
                  <a:cubicBezTo>
                    <a:pt x="142" y="23"/>
                    <a:pt x="135" y="4"/>
                    <a:pt x="123" y="2"/>
                  </a:cubicBezTo>
                  <a:cubicBezTo>
                    <a:pt x="111" y="0"/>
                    <a:pt x="107" y="12"/>
                    <a:pt x="104" y="33"/>
                  </a:cubicBezTo>
                  <a:cubicBezTo>
                    <a:pt x="103" y="36"/>
                    <a:pt x="95" y="43"/>
                    <a:pt x="95" y="46"/>
                  </a:cubicBezTo>
                  <a:cubicBezTo>
                    <a:pt x="71" y="54"/>
                    <a:pt x="59" y="74"/>
                    <a:pt x="44" y="82"/>
                  </a:cubicBezTo>
                  <a:cubicBezTo>
                    <a:pt x="12" y="94"/>
                    <a:pt x="0" y="128"/>
                    <a:pt x="0" y="163"/>
                  </a:cubicBezTo>
                  <a:cubicBezTo>
                    <a:pt x="0" y="208"/>
                    <a:pt x="33" y="236"/>
                    <a:pt x="80" y="236"/>
                  </a:cubicBezTo>
                  <a:cubicBezTo>
                    <a:pt x="99" y="236"/>
                    <a:pt x="122" y="234"/>
                    <a:pt x="137" y="224"/>
                  </a:cubicBezTo>
                  <a:cubicBezTo>
                    <a:pt x="156" y="221"/>
                    <a:pt x="171" y="217"/>
                    <a:pt x="171" y="206"/>
                  </a:cubicBezTo>
                  <a:cubicBezTo>
                    <a:pt x="171" y="203"/>
                    <a:pt x="170" y="200"/>
                    <a:pt x="168" y="198"/>
                  </a:cubicBezTo>
                  <a:cubicBezTo>
                    <a:pt x="182" y="193"/>
                    <a:pt x="191" y="186"/>
                    <a:pt x="191" y="177"/>
                  </a:cubicBezTo>
                  <a:cubicBezTo>
                    <a:pt x="191" y="171"/>
                    <a:pt x="187" y="166"/>
                    <a:pt x="180" y="162"/>
                  </a:cubicBezTo>
                  <a:cubicBezTo>
                    <a:pt x="193" y="157"/>
                    <a:pt x="201" y="150"/>
                    <a:pt x="20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982A3E9-E908-4DE3-B58D-23FC7487E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3" y="859989"/>
            <a:ext cx="5276876" cy="37705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3A1856-CEFB-4323-8AB9-3805C7518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3" y="876863"/>
            <a:ext cx="5372100" cy="38385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51C23B-8299-4285-BF8A-8ECDF7BD8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3" y="859989"/>
            <a:ext cx="53721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81000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001"/>
            <a:ext cx="9144001" cy="27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4543425"/>
            <a:ext cx="9144000" cy="600075"/>
          </a:xfrm>
          <a:prstGeom prst="rect">
            <a:avLst/>
          </a:prstGeom>
          <a:solidFill>
            <a:srgbClr val="26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1664" y="4269232"/>
            <a:ext cx="9144001" cy="27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488336" y="0"/>
            <a:ext cx="144000" cy="1026522"/>
          </a:xfrm>
          <a:prstGeom prst="rect">
            <a:avLst/>
          </a:prstGeom>
          <a:solidFill>
            <a:srgbClr val="BA1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72572" y="2226504"/>
            <a:ext cx="2613577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700" b="1" dirty="0">
                <a:solidFill>
                  <a:srgbClr val="EE1C37"/>
                </a:solidFill>
                <a:latin typeface="微软雅黑" pitchFamily="34" charset="-122"/>
                <a:ea typeface="微软雅黑" pitchFamily="34" charset="-122"/>
              </a:rPr>
              <a:t>CON</a:t>
            </a:r>
            <a:r>
              <a:rPr lang="pt-BR" altLang="zh-CN" sz="37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TENT</a:t>
            </a:r>
            <a:endParaRPr lang="zh-CN" altLang="en-US" sz="37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85344" y="4116978"/>
            <a:ext cx="144000" cy="1026522"/>
          </a:xfrm>
          <a:prstGeom prst="rect">
            <a:avLst/>
          </a:prstGeom>
          <a:solidFill>
            <a:srgbClr val="BA1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48265" y="1242080"/>
            <a:ext cx="2883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r>
              <a:rPr lang="zh-CN" altLang="en-US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of</a:t>
            </a:r>
            <a:r>
              <a:rPr lang="zh-CN" altLang="en-US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the</a:t>
            </a:r>
            <a:r>
              <a:rPr lang="zh-CN" altLang="en-US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paper</a:t>
            </a:r>
            <a:endParaRPr lang="zh-CN" altLang="en-US" sz="20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48265" y="1973687"/>
            <a:ext cx="27588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My</a:t>
            </a:r>
            <a:r>
              <a:rPr lang="zh-CN" altLang="en-US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work</a:t>
            </a:r>
            <a:endParaRPr lang="zh-CN" altLang="en-US" sz="20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48265" y="2705294"/>
            <a:ext cx="4056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sz="20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48264" y="3436902"/>
            <a:ext cx="4184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Improvement </a:t>
            </a:r>
            <a:r>
              <a:rPr lang="zh-CN" altLang="en-US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and</a:t>
            </a:r>
            <a:r>
              <a:rPr lang="zh-CN" altLang="en-US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conclusions</a:t>
            </a:r>
            <a:endParaRPr lang="zh-CN" altLang="en-US" sz="20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86298" y="1193162"/>
            <a:ext cx="559501" cy="559501"/>
            <a:chOff x="4332437" y="1222716"/>
            <a:chExt cx="449814" cy="449814"/>
          </a:xfrm>
        </p:grpSpPr>
        <p:sp>
          <p:nvSpPr>
            <p:cNvPr id="12" name="矩形 11"/>
            <p:cNvSpPr/>
            <p:nvPr/>
          </p:nvSpPr>
          <p:spPr>
            <a:xfrm>
              <a:off x="4332437" y="1222716"/>
              <a:ext cx="449814" cy="449814"/>
            </a:xfrm>
            <a:prstGeom prst="rect">
              <a:avLst/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447793" y="1331841"/>
              <a:ext cx="219227" cy="229667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27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286298" y="2656376"/>
            <a:ext cx="559501" cy="559501"/>
            <a:chOff x="4332437" y="2685930"/>
            <a:chExt cx="449814" cy="449814"/>
          </a:xfrm>
        </p:grpSpPr>
        <p:sp>
          <p:nvSpPr>
            <p:cNvPr id="19" name="矩形 18"/>
            <p:cNvSpPr/>
            <p:nvPr/>
          </p:nvSpPr>
          <p:spPr>
            <a:xfrm>
              <a:off x="4332437" y="2685930"/>
              <a:ext cx="449814" cy="449814"/>
            </a:xfrm>
            <a:prstGeom prst="rect">
              <a:avLst/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442161" y="2796004"/>
              <a:ext cx="259680" cy="229666"/>
              <a:chOff x="9657782" y="5988136"/>
              <a:chExt cx="296876" cy="262563"/>
            </a:xfrm>
            <a:solidFill>
              <a:schemeClr val="bg1"/>
            </a:solidFill>
          </p:grpSpPr>
          <p:sp>
            <p:nvSpPr>
              <p:cNvPr id="32" name="Freeform 30"/>
              <p:cNvSpPr>
                <a:spLocks noEditPoints="1"/>
              </p:cNvSpPr>
              <p:nvPr/>
            </p:nvSpPr>
            <p:spPr bwMode="auto">
              <a:xfrm>
                <a:off x="9690603" y="5988136"/>
                <a:ext cx="249137" cy="232726"/>
              </a:xfrm>
              <a:custGeom>
                <a:avLst/>
                <a:gdLst>
                  <a:gd name="T0" fmla="*/ 186 w 221"/>
                  <a:gd name="T1" fmla="*/ 0 h 206"/>
                  <a:gd name="T2" fmla="*/ 211 w 221"/>
                  <a:gd name="T3" fmla="*/ 0 h 206"/>
                  <a:gd name="T4" fmla="*/ 221 w 221"/>
                  <a:gd name="T5" fmla="*/ 12 h 206"/>
                  <a:gd name="T6" fmla="*/ 221 w 221"/>
                  <a:gd name="T7" fmla="*/ 205 h 206"/>
                  <a:gd name="T8" fmla="*/ 176 w 221"/>
                  <a:gd name="T9" fmla="*/ 205 h 206"/>
                  <a:gd name="T10" fmla="*/ 176 w 221"/>
                  <a:gd name="T11" fmla="*/ 12 h 206"/>
                  <a:gd name="T12" fmla="*/ 186 w 221"/>
                  <a:gd name="T13" fmla="*/ 0 h 206"/>
                  <a:gd name="T14" fmla="*/ 127 w 221"/>
                  <a:gd name="T15" fmla="*/ 85 h 206"/>
                  <a:gd name="T16" fmla="*/ 152 w 221"/>
                  <a:gd name="T17" fmla="*/ 85 h 206"/>
                  <a:gd name="T18" fmla="*/ 162 w 221"/>
                  <a:gd name="T19" fmla="*/ 96 h 206"/>
                  <a:gd name="T20" fmla="*/ 162 w 221"/>
                  <a:gd name="T21" fmla="*/ 206 h 206"/>
                  <a:gd name="T22" fmla="*/ 117 w 221"/>
                  <a:gd name="T23" fmla="*/ 206 h 206"/>
                  <a:gd name="T24" fmla="*/ 117 w 221"/>
                  <a:gd name="T25" fmla="*/ 96 h 206"/>
                  <a:gd name="T26" fmla="*/ 127 w 221"/>
                  <a:gd name="T27" fmla="*/ 85 h 206"/>
                  <a:gd name="T28" fmla="*/ 69 w 221"/>
                  <a:gd name="T29" fmla="*/ 123 h 206"/>
                  <a:gd name="T30" fmla="*/ 94 w 221"/>
                  <a:gd name="T31" fmla="*/ 123 h 206"/>
                  <a:gd name="T32" fmla="*/ 104 w 221"/>
                  <a:gd name="T33" fmla="*/ 134 h 206"/>
                  <a:gd name="T34" fmla="*/ 104 w 221"/>
                  <a:gd name="T35" fmla="*/ 206 h 206"/>
                  <a:gd name="T36" fmla="*/ 59 w 221"/>
                  <a:gd name="T37" fmla="*/ 206 h 206"/>
                  <a:gd name="T38" fmla="*/ 59 w 221"/>
                  <a:gd name="T39" fmla="*/ 134 h 206"/>
                  <a:gd name="T40" fmla="*/ 69 w 221"/>
                  <a:gd name="T41" fmla="*/ 123 h 206"/>
                  <a:gd name="T42" fmla="*/ 10 w 221"/>
                  <a:gd name="T43" fmla="*/ 151 h 206"/>
                  <a:gd name="T44" fmla="*/ 35 w 221"/>
                  <a:gd name="T45" fmla="*/ 151 h 206"/>
                  <a:gd name="T46" fmla="*/ 45 w 221"/>
                  <a:gd name="T47" fmla="*/ 161 h 206"/>
                  <a:gd name="T48" fmla="*/ 45 w 221"/>
                  <a:gd name="T49" fmla="*/ 206 h 206"/>
                  <a:gd name="T50" fmla="*/ 0 w 221"/>
                  <a:gd name="T51" fmla="*/ 206 h 206"/>
                  <a:gd name="T52" fmla="*/ 0 w 221"/>
                  <a:gd name="T53" fmla="*/ 161 h 206"/>
                  <a:gd name="T54" fmla="*/ 10 w 221"/>
                  <a:gd name="T55" fmla="*/ 15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1" h="206">
                    <a:moveTo>
                      <a:pt x="186" y="0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216" y="0"/>
                      <a:pt x="221" y="6"/>
                      <a:pt x="221" y="12"/>
                    </a:cubicBezTo>
                    <a:cubicBezTo>
                      <a:pt x="221" y="205"/>
                      <a:pt x="221" y="205"/>
                      <a:pt x="221" y="205"/>
                    </a:cubicBezTo>
                    <a:cubicBezTo>
                      <a:pt x="176" y="205"/>
                      <a:pt x="176" y="205"/>
                      <a:pt x="176" y="205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76" y="6"/>
                      <a:pt x="181" y="0"/>
                      <a:pt x="186" y="0"/>
                    </a:cubicBezTo>
                    <a:close/>
                    <a:moveTo>
                      <a:pt x="127" y="85"/>
                    </a:moveTo>
                    <a:cubicBezTo>
                      <a:pt x="152" y="85"/>
                      <a:pt x="152" y="85"/>
                      <a:pt x="152" y="85"/>
                    </a:cubicBezTo>
                    <a:cubicBezTo>
                      <a:pt x="158" y="85"/>
                      <a:pt x="162" y="90"/>
                      <a:pt x="162" y="96"/>
                    </a:cubicBezTo>
                    <a:cubicBezTo>
                      <a:pt x="162" y="206"/>
                      <a:pt x="162" y="206"/>
                      <a:pt x="162" y="206"/>
                    </a:cubicBezTo>
                    <a:cubicBezTo>
                      <a:pt x="117" y="206"/>
                      <a:pt x="117" y="206"/>
                      <a:pt x="117" y="206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7" y="90"/>
                      <a:pt x="122" y="85"/>
                      <a:pt x="127" y="85"/>
                    </a:cubicBezTo>
                    <a:close/>
                    <a:moveTo>
                      <a:pt x="69" y="123"/>
                    </a:moveTo>
                    <a:cubicBezTo>
                      <a:pt x="94" y="123"/>
                      <a:pt x="94" y="123"/>
                      <a:pt x="94" y="123"/>
                    </a:cubicBezTo>
                    <a:cubicBezTo>
                      <a:pt x="99" y="123"/>
                      <a:pt x="104" y="128"/>
                      <a:pt x="104" y="134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59" y="206"/>
                      <a:pt x="59" y="206"/>
                      <a:pt x="59" y="206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9" y="128"/>
                      <a:pt x="64" y="123"/>
                      <a:pt x="69" y="123"/>
                    </a:cubicBezTo>
                    <a:close/>
                    <a:moveTo>
                      <a:pt x="10" y="151"/>
                    </a:moveTo>
                    <a:cubicBezTo>
                      <a:pt x="35" y="151"/>
                      <a:pt x="35" y="151"/>
                      <a:pt x="35" y="151"/>
                    </a:cubicBezTo>
                    <a:cubicBezTo>
                      <a:pt x="41" y="151"/>
                      <a:pt x="45" y="155"/>
                      <a:pt x="45" y="161"/>
                    </a:cubicBezTo>
                    <a:cubicBezTo>
                      <a:pt x="45" y="206"/>
                      <a:pt x="45" y="206"/>
                      <a:pt x="45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55"/>
                      <a:pt x="5" y="151"/>
                      <a:pt x="10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9657782" y="6014989"/>
                <a:ext cx="296876" cy="235710"/>
              </a:xfrm>
              <a:custGeom>
                <a:avLst/>
                <a:gdLst>
                  <a:gd name="T0" fmla="*/ 256 w 262"/>
                  <a:gd name="T1" fmla="*/ 195 h 208"/>
                  <a:gd name="T2" fmla="*/ 13 w 262"/>
                  <a:gd name="T3" fmla="*/ 195 h 208"/>
                  <a:gd name="T4" fmla="*/ 13 w 262"/>
                  <a:gd name="T5" fmla="*/ 6 h 208"/>
                  <a:gd name="T6" fmla="*/ 6 w 262"/>
                  <a:gd name="T7" fmla="*/ 0 h 208"/>
                  <a:gd name="T8" fmla="*/ 6 w 262"/>
                  <a:gd name="T9" fmla="*/ 0 h 208"/>
                  <a:gd name="T10" fmla="*/ 0 w 262"/>
                  <a:gd name="T11" fmla="*/ 6 h 208"/>
                  <a:gd name="T12" fmla="*/ 0 w 262"/>
                  <a:gd name="T13" fmla="*/ 202 h 208"/>
                  <a:gd name="T14" fmla="*/ 6 w 262"/>
                  <a:gd name="T15" fmla="*/ 208 h 208"/>
                  <a:gd name="T16" fmla="*/ 6 w 262"/>
                  <a:gd name="T17" fmla="*/ 208 h 208"/>
                  <a:gd name="T18" fmla="*/ 8 w 262"/>
                  <a:gd name="T19" fmla="*/ 208 h 208"/>
                  <a:gd name="T20" fmla="*/ 256 w 262"/>
                  <a:gd name="T21" fmla="*/ 208 h 208"/>
                  <a:gd name="T22" fmla="*/ 262 w 262"/>
                  <a:gd name="T23" fmla="*/ 202 h 208"/>
                  <a:gd name="T24" fmla="*/ 262 w 262"/>
                  <a:gd name="T25" fmla="*/ 201 h 208"/>
                  <a:gd name="T26" fmla="*/ 256 w 262"/>
                  <a:gd name="T27" fmla="*/ 195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208">
                    <a:moveTo>
                      <a:pt x="256" y="195"/>
                    </a:moveTo>
                    <a:cubicBezTo>
                      <a:pt x="13" y="195"/>
                      <a:pt x="13" y="195"/>
                      <a:pt x="13" y="19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3"/>
                      <a:pt x="10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6"/>
                      <a:pt x="2" y="208"/>
                      <a:pt x="6" y="208"/>
                    </a:cubicBezTo>
                    <a:cubicBezTo>
                      <a:pt x="6" y="208"/>
                      <a:pt x="6" y="208"/>
                      <a:pt x="6" y="208"/>
                    </a:cubicBezTo>
                    <a:cubicBezTo>
                      <a:pt x="8" y="208"/>
                      <a:pt x="8" y="208"/>
                      <a:pt x="8" y="208"/>
                    </a:cubicBezTo>
                    <a:cubicBezTo>
                      <a:pt x="256" y="208"/>
                      <a:pt x="256" y="208"/>
                      <a:pt x="256" y="208"/>
                    </a:cubicBezTo>
                    <a:cubicBezTo>
                      <a:pt x="259" y="208"/>
                      <a:pt x="262" y="205"/>
                      <a:pt x="262" y="202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2" y="198"/>
                      <a:pt x="259" y="195"/>
                      <a:pt x="256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4286298" y="1924769"/>
            <a:ext cx="559501" cy="559501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381964" y="2056003"/>
            <a:ext cx="374944" cy="297033"/>
            <a:chOff x="8583593" y="5983660"/>
            <a:chExt cx="344615" cy="273006"/>
          </a:xfrm>
          <a:solidFill>
            <a:schemeClr val="bg1"/>
          </a:solidFill>
        </p:grpSpPr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8583593" y="6023940"/>
              <a:ext cx="232726" cy="232726"/>
            </a:xfrm>
            <a:custGeom>
              <a:avLst/>
              <a:gdLst>
                <a:gd name="T0" fmla="*/ 0 w 206"/>
                <a:gd name="T1" fmla="*/ 103 h 206"/>
                <a:gd name="T2" fmla="*/ 206 w 206"/>
                <a:gd name="T3" fmla="*/ 103 h 206"/>
                <a:gd name="T4" fmla="*/ 71 w 206"/>
                <a:gd name="T5" fmla="*/ 24 h 206"/>
                <a:gd name="T6" fmla="*/ 31 w 206"/>
                <a:gd name="T7" fmla="*/ 58 h 206"/>
                <a:gd name="T8" fmla="*/ 27 w 206"/>
                <a:gd name="T9" fmla="*/ 65 h 206"/>
                <a:gd name="T10" fmla="*/ 48 w 206"/>
                <a:gd name="T11" fmla="*/ 101 h 206"/>
                <a:gd name="T12" fmla="*/ 27 w 206"/>
                <a:gd name="T13" fmla="*/ 65 h 206"/>
                <a:gd name="T14" fmla="*/ 18 w 206"/>
                <a:gd name="T15" fmla="*/ 108 h 206"/>
                <a:gd name="T16" fmla="*/ 53 w 206"/>
                <a:gd name="T17" fmla="*/ 145 h 206"/>
                <a:gd name="T18" fmla="*/ 32 w 206"/>
                <a:gd name="T19" fmla="*/ 151 h 206"/>
                <a:gd name="T20" fmla="*/ 73 w 206"/>
                <a:gd name="T21" fmla="*/ 183 h 206"/>
                <a:gd name="T22" fmla="*/ 97 w 206"/>
                <a:gd name="T23" fmla="*/ 188 h 206"/>
                <a:gd name="T24" fmla="*/ 97 w 206"/>
                <a:gd name="T25" fmla="*/ 151 h 206"/>
                <a:gd name="T26" fmla="*/ 97 w 206"/>
                <a:gd name="T27" fmla="*/ 145 h 206"/>
                <a:gd name="T28" fmla="*/ 61 w 206"/>
                <a:gd name="T29" fmla="*/ 108 h 206"/>
                <a:gd name="T30" fmla="*/ 97 w 206"/>
                <a:gd name="T31" fmla="*/ 145 h 206"/>
                <a:gd name="T32" fmla="*/ 61 w 206"/>
                <a:gd name="T33" fmla="*/ 101 h 206"/>
                <a:gd name="T34" fmla="*/ 97 w 206"/>
                <a:gd name="T35" fmla="*/ 65 h 206"/>
                <a:gd name="T36" fmla="*/ 97 w 206"/>
                <a:gd name="T37" fmla="*/ 58 h 206"/>
                <a:gd name="T38" fmla="*/ 96 w 206"/>
                <a:gd name="T39" fmla="*/ 18 h 206"/>
                <a:gd name="T40" fmla="*/ 97 w 206"/>
                <a:gd name="T41" fmla="*/ 58 h 206"/>
                <a:gd name="T42" fmla="*/ 189 w 206"/>
                <a:gd name="T43" fmla="*/ 101 h 206"/>
                <a:gd name="T44" fmla="*/ 154 w 206"/>
                <a:gd name="T45" fmla="*/ 65 h 206"/>
                <a:gd name="T46" fmla="*/ 176 w 206"/>
                <a:gd name="T47" fmla="*/ 58 h 206"/>
                <a:gd name="T48" fmla="*/ 134 w 206"/>
                <a:gd name="T49" fmla="*/ 24 h 206"/>
                <a:gd name="T50" fmla="*/ 110 w 206"/>
                <a:gd name="T51" fmla="*/ 18 h 206"/>
                <a:gd name="T52" fmla="*/ 138 w 206"/>
                <a:gd name="T53" fmla="*/ 58 h 206"/>
                <a:gd name="T54" fmla="*/ 110 w 206"/>
                <a:gd name="T55" fmla="*/ 18 h 206"/>
                <a:gd name="T56" fmla="*/ 140 w 206"/>
                <a:gd name="T57" fmla="*/ 65 h 206"/>
                <a:gd name="T58" fmla="*/ 110 w 206"/>
                <a:gd name="T59" fmla="*/ 101 h 206"/>
                <a:gd name="T60" fmla="*/ 110 w 206"/>
                <a:gd name="T61" fmla="*/ 108 h 206"/>
                <a:gd name="T62" fmla="*/ 139 w 206"/>
                <a:gd name="T63" fmla="*/ 145 h 206"/>
                <a:gd name="T64" fmla="*/ 110 w 206"/>
                <a:gd name="T65" fmla="*/ 108 h 206"/>
                <a:gd name="T66" fmla="*/ 110 w 206"/>
                <a:gd name="T67" fmla="*/ 151 h 206"/>
                <a:gd name="T68" fmla="*/ 110 w 206"/>
                <a:gd name="T69" fmla="*/ 187 h 206"/>
                <a:gd name="T70" fmla="*/ 150 w 206"/>
                <a:gd name="T71" fmla="*/ 151 h 206"/>
                <a:gd name="T72" fmla="*/ 133 w 206"/>
                <a:gd name="T73" fmla="*/ 184 h 206"/>
                <a:gd name="T74" fmla="*/ 152 w 206"/>
                <a:gd name="T75" fmla="*/ 145 h 206"/>
                <a:gd name="T76" fmla="*/ 188 w 206"/>
                <a:gd name="T77" fmla="*/ 10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6" h="206">
                  <a:moveTo>
                    <a:pt x="103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ubicBezTo>
                    <a:pt x="160" y="206"/>
                    <a:pt x="206" y="160"/>
                    <a:pt x="206" y="103"/>
                  </a:cubicBezTo>
                  <a:cubicBezTo>
                    <a:pt x="206" y="46"/>
                    <a:pt x="160" y="0"/>
                    <a:pt x="103" y="0"/>
                  </a:cubicBezTo>
                  <a:close/>
                  <a:moveTo>
                    <a:pt x="71" y="24"/>
                  </a:moveTo>
                  <a:cubicBezTo>
                    <a:pt x="65" y="32"/>
                    <a:pt x="58" y="44"/>
                    <a:pt x="54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40" y="43"/>
                    <a:pt x="54" y="31"/>
                    <a:pt x="71" y="24"/>
                  </a:cubicBezTo>
                  <a:close/>
                  <a:moveTo>
                    <a:pt x="27" y="65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50" y="75"/>
                    <a:pt x="48" y="87"/>
                    <a:pt x="48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88"/>
                    <a:pt x="21" y="76"/>
                    <a:pt x="27" y="65"/>
                  </a:cubicBezTo>
                  <a:close/>
                  <a:moveTo>
                    <a:pt x="28" y="145"/>
                  </a:moveTo>
                  <a:cubicBezTo>
                    <a:pt x="22" y="134"/>
                    <a:pt x="18" y="121"/>
                    <a:pt x="1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22"/>
                    <a:pt x="51" y="134"/>
                    <a:pt x="53" y="145"/>
                  </a:cubicBezTo>
                  <a:lnTo>
                    <a:pt x="28" y="145"/>
                  </a:lnTo>
                  <a:close/>
                  <a:moveTo>
                    <a:pt x="32" y="151"/>
                  </a:moveTo>
                  <a:cubicBezTo>
                    <a:pt x="56" y="151"/>
                    <a:pt x="56" y="151"/>
                    <a:pt x="56" y="151"/>
                  </a:cubicBezTo>
                  <a:cubicBezTo>
                    <a:pt x="60" y="165"/>
                    <a:pt x="67" y="176"/>
                    <a:pt x="73" y="183"/>
                  </a:cubicBezTo>
                  <a:cubicBezTo>
                    <a:pt x="57" y="177"/>
                    <a:pt x="42" y="166"/>
                    <a:pt x="32" y="151"/>
                  </a:cubicBezTo>
                  <a:close/>
                  <a:moveTo>
                    <a:pt x="97" y="188"/>
                  </a:moveTo>
                  <a:cubicBezTo>
                    <a:pt x="89" y="182"/>
                    <a:pt x="77" y="171"/>
                    <a:pt x="69" y="151"/>
                  </a:cubicBezTo>
                  <a:cubicBezTo>
                    <a:pt x="97" y="151"/>
                    <a:pt x="97" y="151"/>
                    <a:pt x="97" y="151"/>
                  </a:cubicBezTo>
                  <a:lnTo>
                    <a:pt x="97" y="188"/>
                  </a:lnTo>
                  <a:close/>
                  <a:moveTo>
                    <a:pt x="97" y="145"/>
                  </a:moveTo>
                  <a:cubicBezTo>
                    <a:pt x="67" y="145"/>
                    <a:pt x="67" y="145"/>
                    <a:pt x="67" y="145"/>
                  </a:cubicBezTo>
                  <a:cubicBezTo>
                    <a:pt x="64" y="135"/>
                    <a:pt x="62" y="122"/>
                    <a:pt x="61" y="108"/>
                  </a:cubicBezTo>
                  <a:cubicBezTo>
                    <a:pt x="97" y="108"/>
                    <a:pt x="97" y="108"/>
                    <a:pt x="97" y="108"/>
                  </a:cubicBezTo>
                  <a:lnTo>
                    <a:pt x="97" y="145"/>
                  </a:lnTo>
                  <a:close/>
                  <a:moveTo>
                    <a:pt x="97" y="101"/>
                  </a:moveTo>
                  <a:cubicBezTo>
                    <a:pt x="61" y="101"/>
                    <a:pt x="61" y="101"/>
                    <a:pt x="61" y="101"/>
                  </a:cubicBezTo>
                  <a:cubicBezTo>
                    <a:pt x="61" y="87"/>
                    <a:pt x="63" y="75"/>
                    <a:pt x="66" y="65"/>
                  </a:cubicBezTo>
                  <a:cubicBezTo>
                    <a:pt x="97" y="65"/>
                    <a:pt x="97" y="65"/>
                    <a:pt x="97" y="65"/>
                  </a:cubicBezTo>
                  <a:lnTo>
                    <a:pt x="97" y="101"/>
                  </a:lnTo>
                  <a:close/>
                  <a:moveTo>
                    <a:pt x="97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75" y="36"/>
                    <a:pt x="87" y="24"/>
                    <a:pt x="96" y="18"/>
                  </a:cubicBezTo>
                  <a:cubicBezTo>
                    <a:pt x="96" y="18"/>
                    <a:pt x="96" y="18"/>
                    <a:pt x="97" y="18"/>
                  </a:cubicBezTo>
                  <a:lnTo>
                    <a:pt x="97" y="58"/>
                  </a:lnTo>
                  <a:close/>
                  <a:moveTo>
                    <a:pt x="179" y="65"/>
                  </a:moveTo>
                  <a:cubicBezTo>
                    <a:pt x="185" y="76"/>
                    <a:pt x="188" y="88"/>
                    <a:pt x="189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87"/>
                    <a:pt x="156" y="75"/>
                    <a:pt x="154" y="65"/>
                  </a:cubicBezTo>
                  <a:lnTo>
                    <a:pt x="179" y="65"/>
                  </a:lnTo>
                  <a:close/>
                  <a:moveTo>
                    <a:pt x="176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47" y="43"/>
                    <a:pt x="141" y="32"/>
                    <a:pt x="134" y="24"/>
                  </a:cubicBezTo>
                  <a:cubicBezTo>
                    <a:pt x="152" y="31"/>
                    <a:pt x="166" y="43"/>
                    <a:pt x="176" y="58"/>
                  </a:cubicBezTo>
                  <a:close/>
                  <a:moveTo>
                    <a:pt x="110" y="18"/>
                  </a:moveTo>
                  <a:cubicBezTo>
                    <a:pt x="110" y="18"/>
                    <a:pt x="110" y="18"/>
                    <a:pt x="110" y="18"/>
                  </a:cubicBezTo>
                  <a:cubicBezTo>
                    <a:pt x="118" y="24"/>
                    <a:pt x="131" y="36"/>
                    <a:pt x="138" y="58"/>
                  </a:cubicBezTo>
                  <a:cubicBezTo>
                    <a:pt x="110" y="58"/>
                    <a:pt x="110" y="58"/>
                    <a:pt x="110" y="58"/>
                  </a:cubicBezTo>
                  <a:lnTo>
                    <a:pt x="110" y="18"/>
                  </a:lnTo>
                  <a:close/>
                  <a:moveTo>
                    <a:pt x="110" y="65"/>
                  </a:moveTo>
                  <a:cubicBezTo>
                    <a:pt x="140" y="65"/>
                    <a:pt x="140" y="65"/>
                    <a:pt x="140" y="65"/>
                  </a:cubicBezTo>
                  <a:cubicBezTo>
                    <a:pt x="143" y="75"/>
                    <a:pt x="145" y="87"/>
                    <a:pt x="145" y="101"/>
                  </a:cubicBezTo>
                  <a:cubicBezTo>
                    <a:pt x="110" y="101"/>
                    <a:pt x="110" y="101"/>
                    <a:pt x="110" y="101"/>
                  </a:cubicBezTo>
                  <a:lnTo>
                    <a:pt x="110" y="65"/>
                  </a:lnTo>
                  <a:close/>
                  <a:moveTo>
                    <a:pt x="110" y="108"/>
                  </a:moveTo>
                  <a:cubicBezTo>
                    <a:pt x="145" y="108"/>
                    <a:pt x="145" y="108"/>
                    <a:pt x="145" y="108"/>
                  </a:cubicBezTo>
                  <a:cubicBezTo>
                    <a:pt x="144" y="122"/>
                    <a:pt x="142" y="135"/>
                    <a:pt x="139" y="145"/>
                  </a:cubicBezTo>
                  <a:cubicBezTo>
                    <a:pt x="110" y="145"/>
                    <a:pt x="110" y="145"/>
                    <a:pt x="110" y="145"/>
                  </a:cubicBezTo>
                  <a:lnTo>
                    <a:pt x="110" y="108"/>
                  </a:lnTo>
                  <a:close/>
                  <a:moveTo>
                    <a:pt x="110" y="187"/>
                  </a:moveTo>
                  <a:cubicBezTo>
                    <a:pt x="110" y="151"/>
                    <a:pt x="110" y="151"/>
                    <a:pt x="110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71"/>
                    <a:pt x="117" y="182"/>
                    <a:pt x="110" y="187"/>
                  </a:cubicBezTo>
                  <a:close/>
                  <a:moveTo>
                    <a:pt x="133" y="184"/>
                  </a:moveTo>
                  <a:cubicBezTo>
                    <a:pt x="139" y="176"/>
                    <a:pt x="146" y="165"/>
                    <a:pt x="150" y="151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164" y="166"/>
                    <a:pt x="150" y="177"/>
                    <a:pt x="133" y="184"/>
                  </a:cubicBezTo>
                  <a:close/>
                  <a:moveTo>
                    <a:pt x="178" y="145"/>
                  </a:moveTo>
                  <a:cubicBezTo>
                    <a:pt x="152" y="145"/>
                    <a:pt x="152" y="145"/>
                    <a:pt x="152" y="145"/>
                  </a:cubicBezTo>
                  <a:cubicBezTo>
                    <a:pt x="155" y="134"/>
                    <a:pt x="157" y="122"/>
                    <a:pt x="158" y="108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8" y="121"/>
                    <a:pt x="184" y="134"/>
                    <a:pt x="178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8723826" y="5983660"/>
              <a:ext cx="204382" cy="231235"/>
            </a:xfrm>
            <a:custGeom>
              <a:avLst/>
              <a:gdLst>
                <a:gd name="T0" fmla="*/ 78 w 181"/>
                <a:gd name="T1" fmla="*/ 0 h 206"/>
                <a:gd name="T2" fmla="*/ 0 w 181"/>
                <a:gd name="T3" fmla="*/ 36 h 206"/>
                <a:gd name="T4" fmla="*/ 18 w 181"/>
                <a:gd name="T5" fmla="*/ 41 h 206"/>
                <a:gd name="T6" fmla="*/ 46 w 181"/>
                <a:gd name="T7" fmla="*/ 24 h 206"/>
                <a:gd name="T8" fmla="*/ 32 w 181"/>
                <a:gd name="T9" fmla="*/ 48 h 206"/>
                <a:gd name="T10" fmla="*/ 43 w 181"/>
                <a:gd name="T11" fmla="*/ 56 h 206"/>
                <a:gd name="T12" fmla="*/ 70 w 181"/>
                <a:gd name="T13" fmla="*/ 18 h 206"/>
                <a:gd name="T14" fmla="*/ 71 w 181"/>
                <a:gd name="T15" fmla="*/ 18 h 206"/>
                <a:gd name="T16" fmla="*/ 71 w 181"/>
                <a:gd name="T17" fmla="*/ 58 h 206"/>
                <a:gd name="T18" fmla="*/ 46 w 181"/>
                <a:gd name="T19" fmla="*/ 58 h 206"/>
                <a:gd name="T20" fmla="*/ 53 w 181"/>
                <a:gd name="T21" fmla="*/ 64 h 206"/>
                <a:gd name="T22" fmla="*/ 71 w 181"/>
                <a:gd name="T23" fmla="*/ 64 h 206"/>
                <a:gd name="T24" fmla="*/ 71 w 181"/>
                <a:gd name="T25" fmla="*/ 88 h 206"/>
                <a:gd name="T26" fmla="*/ 84 w 181"/>
                <a:gd name="T27" fmla="*/ 124 h 206"/>
                <a:gd name="T28" fmla="*/ 84 w 181"/>
                <a:gd name="T29" fmla="*/ 107 h 206"/>
                <a:gd name="T30" fmla="*/ 119 w 181"/>
                <a:gd name="T31" fmla="*/ 107 h 206"/>
                <a:gd name="T32" fmla="*/ 113 w 181"/>
                <a:gd name="T33" fmla="*/ 144 h 206"/>
                <a:gd name="T34" fmla="*/ 86 w 181"/>
                <a:gd name="T35" fmla="*/ 144 h 206"/>
                <a:gd name="T36" fmla="*/ 85 w 181"/>
                <a:gd name="T37" fmla="*/ 151 h 206"/>
                <a:gd name="T38" fmla="*/ 111 w 181"/>
                <a:gd name="T39" fmla="*/ 151 h 206"/>
                <a:gd name="T40" fmla="*/ 84 w 181"/>
                <a:gd name="T41" fmla="*/ 187 h 206"/>
                <a:gd name="T42" fmla="*/ 84 w 181"/>
                <a:gd name="T43" fmla="*/ 159 h 206"/>
                <a:gd name="T44" fmla="*/ 65 w 181"/>
                <a:gd name="T45" fmla="*/ 205 h 206"/>
                <a:gd name="T46" fmla="*/ 78 w 181"/>
                <a:gd name="T47" fmla="*/ 206 h 206"/>
                <a:gd name="T48" fmla="*/ 181 w 181"/>
                <a:gd name="T49" fmla="*/ 103 h 206"/>
                <a:gd name="T50" fmla="*/ 78 w 181"/>
                <a:gd name="T51" fmla="*/ 0 h 206"/>
                <a:gd name="T52" fmla="*/ 154 w 181"/>
                <a:gd name="T53" fmla="*/ 64 h 206"/>
                <a:gd name="T54" fmla="*/ 163 w 181"/>
                <a:gd name="T55" fmla="*/ 101 h 206"/>
                <a:gd name="T56" fmla="*/ 132 w 181"/>
                <a:gd name="T57" fmla="*/ 101 h 206"/>
                <a:gd name="T58" fmla="*/ 128 w 181"/>
                <a:gd name="T59" fmla="*/ 64 h 206"/>
                <a:gd name="T60" fmla="*/ 154 w 181"/>
                <a:gd name="T61" fmla="*/ 64 h 206"/>
                <a:gd name="T62" fmla="*/ 150 w 181"/>
                <a:gd name="T63" fmla="*/ 58 h 206"/>
                <a:gd name="T64" fmla="*/ 126 w 181"/>
                <a:gd name="T65" fmla="*/ 58 h 206"/>
                <a:gd name="T66" fmla="*/ 109 w 181"/>
                <a:gd name="T67" fmla="*/ 23 h 206"/>
                <a:gd name="T68" fmla="*/ 150 w 181"/>
                <a:gd name="T69" fmla="*/ 58 h 206"/>
                <a:gd name="T70" fmla="*/ 84 w 181"/>
                <a:gd name="T71" fmla="*/ 18 h 206"/>
                <a:gd name="T72" fmla="*/ 85 w 181"/>
                <a:gd name="T73" fmla="*/ 18 h 206"/>
                <a:gd name="T74" fmla="*/ 113 w 181"/>
                <a:gd name="T75" fmla="*/ 58 h 206"/>
                <a:gd name="T76" fmla="*/ 84 w 181"/>
                <a:gd name="T77" fmla="*/ 58 h 206"/>
                <a:gd name="T78" fmla="*/ 84 w 181"/>
                <a:gd name="T79" fmla="*/ 18 h 206"/>
                <a:gd name="T80" fmla="*/ 84 w 181"/>
                <a:gd name="T81" fmla="*/ 101 h 206"/>
                <a:gd name="T82" fmla="*/ 84 w 181"/>
                <a:gd name="T83" fmla="*/ 64 h 206"/>
                <a:gd name="T84" fmla="*/ 115 w 181"/>
                <a:gd name="T85" fmla="*/ 64 h 206"/>
                <a:gd name="T86" fmla="*/ 119 w 181"/>
                <a:gd name="T87" fmla="*/ 101 h 206"/>
                <a:gd name="T88" fmla="*/ 84 w 181"/>
                <a:gd name="T89" fmla="*/ 101 h 206"/>
                <a:gd name="T90" fmla="*/ 107 w 181"/>
                <a:gd name="T91" fmla="*/ 183 h 206"/>
                <a:gd name="T92" fmla="*/ 125 w 181"/>
                <a:gd name="T93" fmla="*/ 151 h 206"/>
                <a:gd name="T94" fmla="*/ 148 w 181"/>
                <a:gd name="T95" fmla="*/ 151 h 206"/>
                <a:gd name="T96" fmla="*/ 107 w 181"/>
                <a:gd name="T97" fmla="*/ 183 h 206"/>
                <a:gd name="T98" fmla="*/ 152 w 181"/>
                <a:gd name="T99" fmla="*/ 144 h 206"/>
                <a:gd name="T100" fmla="*/ 127 w 181"/>
                <a:gd name="T101" fmla="*/ 144 h 206"/>
                <a:gd name="T102" fmla="*/ 132 w 181"/>
                <a:gd name="T103" fmla="*/ 107 h 206"/>
                <a:gd name="T104" fmla="*/ 163 w 181"/>
                <a:gd name="T105" fmla="*/ 107 h 206"/>
                <a:gd name="T106" fmla="*/ 152 w 181"/>
                <a:gd name="T107" fmla="*/ 14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1" h="206">
                  <a:moveTo>
                    <a:pt x="78" y="0"/>
                  </a:moveTo>
                  <a:cubicBezTo>
                    <a:pt x="46" y="0"/>
                    <a:pt x="18" y="14"/>
                    <a:pt x="0" y="36"/>
                  </a:cubicBezTo>
                  <a:cubicBezTo>
                    <a:pt x="6" y="37"/>
                    <a:pt x="12" y="39"/>
                    <a:pt x="18" y="41"/>
                  </a:cubicBezTo>
                  <a:cubicBezTo>
                    <a:pt x="26" y="34"/>
                    <a:pt x="36" y="28"/>
                    <a:pt x="46" y="24"/>
                  </a:cubicBezTo>
                  <a:cubicBezTo>
                    <a:pt x="41" y="30"/>
                    <a:pt x="36" y="38"/>
                    <a:pt x="32" y="48"/>
                  </a:cubicBezTo>
                  <a:cubicBezTo>
                    <a:pt x="36" y="50"/>
                    <a:pt x="40" y="53"/>
                    <a:pt x="43" y="56"/>
                  </a:cubicBezTo>
                  <a:cubicBezTo>
                    <a:pt x="51" y="35"/>
                    <a:pt x="62" y="24"/>
                    <a:pt x="70" y="18"/>
                  </a:cubicBezTo>
                  <a:cubicBezTo>
                    <a:pt x="70" y="18"/>
                    <a:pt x="71" y="18"/>
                    <a:pt x="71" y="1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8" y="60"/>
                    <a:pt x="51" y="62"/>
                    <a:pt x="53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8" y="99"/>
                    <a:pt x="82" y="111"/>
                    <a:pt x="84" y="124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22"/>
                    <a:pt x="117" y="134"/>
                    <a:pt x="113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7"/>
                    <a:pt x="85" y="149"/>
                    <a:pt x="85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03" y="171"/>
                    <a:pt x="92" y="182"/>
                    <a:pt x="84" y="187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1" y="176"/>
                    <a:pt x="75" y="192"/>
                    <a:pt x="65" y="205"/>
                  </a:cubicBezTo>
                  <a:cubicBezTo>
                    <a:pt x="69" y="206"/>
                    <a:pt x="73" y="206"/>
                    <a:pt x="78" y="206"/>
                  </a:cubicBezTo>
                  <a:cubicBezTo>
                    <a:pt x="135" y="206"/>
                    <a:pt x="181" y="160"/>
                    <a:pt x="181" y="103"/>
                  </a:cubicBezTo>
                  <a:cubicBezTo>
                    <a:pt x="181" y="46"/>
                    <a:pt x="135" y="0"/>
                    <a:pt x="78" y="0"/>
                  </a:cubicBezTo>
                  <a:close/>
                  <a:moveTo>
                    <a:pt x="154" y="64"/>
                  </a:moveTo>
                  <a:cubicBezTo>
                    <a:pt x="160" y="75"/>
                    <a:pt x="163" y="88"/>
                    <a:pt x="163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87"/>
                    <a:pt x="131" y="75"/>
                    <a:pt x="128" y="64"/>
                  </a:cubicBezTo>
                  <a:lnTo>
                    <a:pt x="154" y="64"/>
                  </a:lnTo>
                  <a:close/>
                  <a:moveTo>
                    <a:pt x="150" y="58"/>
                  </a:moveTo>
                  <a:cubicBezTo>
                    <a:pt x="126" y="58"/>
                    <a:pt x="126" y="58"/>
                    <a:pt x="126" y="58"/>
                  </a:cubicBezTo>
                  <a:cubicBezTo>
                    <a:pt x="122" y="43"/>
                    <a:pt x="116" y="32"/>
                    <a:pt x="109" y="23"/>
                  </a:cubicBezTo>
                  <a:cubicBezTo>
                    <a:pt x="126" y="30"/>
                    <a:pt x="141" y="42"/>
                    <a:pt x="150" y="58"/>
                  </a:cubicBezTo>
                  <a:close/>
                  <a:moveTo>
                    <a:pt x="84" y="18"/>
                  </a:moveTo>
                  <a:cubicBezTo>
                    <a:pt x="85" y="18"/>
                    <a:pt x="85" y="18"/>
                    <a:pt x="85" y="18"/>
                  </a:cubicBezTo>
                  <a:cubicBezTo>
                    <a:pt x="93" y="24"/>
                    <a:pt x="105" y="36"/>
                    <a:pt x="113" y="58"/>
                  </a:cubicBezTo>
                  <a:cubicBezTo>
                    <a:pt x="84" y="58"/>
                    <a:pt x="84" y="58"/>
                    <a:pt x="84" y="58"/>
                  </a:cubicBezTo>
                  <a:lnTo>
                    <a:pt x="84" y="18"/>
                  </a:lnTo>
                  <a:close/>
                  <a:moveTo>
                    <a:pt x="84" y="101"/>
                  </a:moveTo>
                  <a:cubicBezTo>
                    <a:pt x="84" y="64"/>
                    <a:pt x="84" y="64"/>
                    <a:pt x="8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7" y="75"/>
                    <a:pt x="119" y="87"/>
                    <a:pt x="119" y="101"/>
                  </a:cubicBezTo>
                  <a:lnTo>
                    <a:pt x="84" y="101"/>
                  </a:lnTo>
                  <a:close/>
                  <a:moveTo>
                    <a:pt x="107" y="183"/>
                  </a:moveTo>
                  <a:cubicBezTo>
                    <a:pt x="114" y="175"/>
                    <a:pt x="120" y="165"/>
                    <a:pt x="125" y="151"/>
                  </a:cubicBezTo>
                  <a:cubicBezTo>
                    <a:pt x="148" y="151"/>
                    <a:pt x="148" y="151"/>
                    <a:pt x="148" y="151"/>
                  </a:cubicBezTo>
                  <a:cubicBezTo>
                    <a:pt x="138" y="165"/>
                    <a:pt x="124" y="177"/>
                    <a:pt x="107" y="183"/>
                  </a:cubicBezTo>
                  <a:close/>
                  <a:moveTo>
                    <a:pt x="152" y="144"/>
                  </a:moveTo>
                  <a:cubicBezTo>
                    <a:pt x="127" y="144"/>
                    <a:pt x="127" y="144"/>
                    <a:pt x="127" y="144"/>
                  </a:cubicBezTo>
                  <a:cubicBezTo>
                    <a:pt x="130" y="134"/>
                    <a:pt x="132" y="122"/>
                    <a:pt x="13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21"/>
                    <a:pt x="159" y="133"/>
                    <a:pt x="152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4286298" y="3387984"/>
            <a:ext cx="559501" cy="559501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4403736" y="3499355"/>
            <a:ext cx="324625" cy="290540"/>
            <a:chOff x="10697660" y="5979185"/>
            <a:chExt cx="298367" cy="267039"/>
          </a:xfrm>
          <a:solidFill>
            <a:schemeClr val="bg1"/>
          </a:solidFill>
        </p:grpSpPr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10697660" y="6073170"/>
              <a:ext cx="107412" cy="167086"/>
            </a:xfrm>
            <a:custGeom>
              <a:avLst/>
              <a:gdLst>
                <a:gd name="T0" fmla="*/ 42 w 95"/>
                <a:gd name="T1" fmla="*/ 74 h 148"/>
                <a:gd name="T2" fmla="*/ 95 w 95"/>
                <a:gd name="T3" fmla="*/ 3 h 148"/>
                <a:gd name="T4" fmla="*/ 74 w 95"/>
                <a:gd name="T5" fmla="*/ 0 h 148"/>
                <a:gd name="T6" fmla="*/ 0 w 95"/>
                <a:gd name="T7" fmla="*/ 74 h 148"/>
                <a:gd name="T8" fmla="*/ 74 w 95"/>
                <a:gd name="T9" fmla="*/ 148 h 148"/>
                <a:gd name="T10" fmla="*/ 95 w 95"/>
                <a:gd name="T11" fmla="*/ 145 h 148"/>
                <a:gd name="T12" fmla="*/ 42 w 95"/>
                <a:gd name="T1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8">
                  <a:moveTo>
                    <a:pt x="42" y="74"/>
                  </a:moveTo>
                  <a:cubicBezTo>
                    <a:pt x="42" y="40"/>
                    <a:pt x="64" y="12"/>
                    <a:pt x="95" y="3"/>
                  </a:cubicBezTo>
                  <a:cubicBezTo>
                    <a:pt x="88" y="1"/>
                    <a:pt x="81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81" y="148"/>
                    <a:pt x="88" y="147"/>
                    <a:pt x="95" y="145"/>
                  </a:cubicBezTo>
                  <a:cubicBezTo>
                    <a:pt x="64" y="136"/>
                    <a:pt x="42" y="107"/>
                    <a:pt x="4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10769268" y="5979185"/>
              <a:ext cx="226759" cy="267039"/>
            </a:xfrm>
            <a:custGeom>
              <a:avLst/>
              <a:gdLst>
                <a:gd name="T0" fmla="*/ 201 w 201"/>
                <a:gd name="T1" fmla="*/ 142 h 236"/>
                <a:gd name="T2" fmla="*/ 183 w 201"/>
                <a:gd name="T3" fmla="*/ 123 h 236"/>
                <a:gd name="T4" fmla="*/ 191 w 201"/>
                <a:gd name="T5" fmla="*/ 109 h 236"/>
                <a:gd name="T6" fmla="*/ 113 w 201"/>
                <a:gd name="T7" fmla="*/ 90 h 236"/>
                <a:gd name="T8" fmla="*/ 109 w 201"/>
                <a:gd name="T9" fmla="*/ 90 h 236"/>
                <a:gd name="T10" fmla="*/ 124 w 201"/>
                <a:gd name="T11" fmla="*/ 74 h 236"/>
                <a:gd name="T12" fmla="*/ 139 w 201"/>
                <a:gd name="T13" fmla="*/ 44 h 236"/>
                <a:gd name="T14" fmla="*/ 123 w 201"/>
                <a:gd name="T15" fmla="*/ 2 h 236"/>
                <a:gd name="T16" fmla="*/ 104 w 201"/>
                <a:gd name="T17" fmla="*/ 33 h 236"/>
                <a:gd name="T18" fmla="*/ 95 w 201"/>
                <a:gd name="T19" fmla="*/ 46 h 236"/>
                <a:gd name="T20" fmla="*/ 44 w 201"/>
                <a:gd name="T21" fmla="*/ 82 h 236"/>
                <a:gd name="T22" fmla="*/ 0 w 201"/>
                <a:gd name="T23" fmla="*/ 163 h 236"/>
                <a:gd name="T24" fmla="*/ 80 w 201"/>
                <a:gd name="T25" fmla="*/ 236 h 236"/>
                <a:gd name="T26" fmla="*/ 137 w 201"/>
                <a:gd name="T27" fmla="*/ 224 h 236"/>
                <a:gd name="T28" fmla="*/ 171 w 201"/>
                <a:gd name="T29" fmla="*/ 206 h 236"/>
                <a:gd name="T30" fmla="*/ 168 w 201"/>
                <a:gd name="T31" fmla="*/ 198 h 236"/>
                <a:gd name="T32" fmla="*/ 191 w 201"/>
                <a:gd name="T33" fmla="*/ 177 h 236"/>
                <a:gd name="T34" fmla="*/ 180 w 201"/>
                <a:gd name="T35" fmla="*/ 162 h 236"/>
                <a:gd name="T36" fmla="*/ 201 w 201"/>
                <a:gd name="T37" fmla="*/ 14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36">
                  <a:moveTo>
                    <a:pt x="201" y="142"/>
                  </a:moveTo>
                  <a:cubicBezTo>
                    <a:pt x="201" y="134"/>
                    <a:pt x="194" y="127"/>
                    <a:pt x="183" y="123"/>
                  </a:cubicBezTo>
                  <a:cubicBezTo>
                    <a:pt x="188" y="119"/>
                    <a:pt x="192" y="114"/>
                    <a:pt x="191" y="109"/>
                  </a:cubicBezTo>
                  <a:cubicBezTo>
                    <a:pt x="190" y="89"/>
                    <a:pt x="140" y="90"/>
                    <a:pt x="113" y="90"/>
                  </a:cubicBezTo>
                  <a:cubicBezTo>
                    <a:pt x="112" y="90"/>
                    <a:pt x="110" y="90"/>
                    <a:pt x="109" y="90"/>
                  </a:cubicBezTo>
                  <a:cubicBezTo>
                    <a:pt x="109" y="85"/>
                    <a:pt x="123" y="79"/>
                    <a:pt x="124" y="74"/>
                  </a:cubicBezTo>
                  <a:cubicBezTo>
                    <a:pt x="131" y="69"/>
                    <a:pt x="137" y="57"/>
                    <a:pt x="139" y="44"/>
                  </a:cubicBezTo>
                  <a:cubicBezTo>
                    <a:pt x="142" y="23"/>
                    <a:pt x="135" y="4"/>
                    <a:pt x="123" y="2"/>
                  </a:cubicBezTo>
                  <a:cubicBezTo>
                    <a:pt x="111" y="0"/>
                    <a:pt x="107" y="12"/>
                    <a:pt x="104" y="33"/>
                  </a:cubicBezTo>
                  <a:cubicBezTo>
                    <a:pt x="103" y="36"/>
                    <a:pt x="95" y="43"/>
                    <a:pt x="95" y="46"/>
                  </a:cubicBezTo>
                  <a:cubicBezTo>
                    <a:pt x="71" y="54"/>
                    <a:pt x="59" y="74"/>
                    <a:pt x="44" y="82"/>
                  </a:cubicBezTo>
                  <a:cubicBezTo>
                    <a:pt x="12" y="94"/>
                    <a:pt x="0" y="128"/>
                    <a:pt x="0" y="163"/>
                  </a:cubicBezTo>
                  <a:cubicBezTo>
                    <a:pt x="0" y="208"/>
                    <a:pt x="33" y="236"/>
                    <a:pt x="80" y="236"/>
                  </a:cubicBezTo>
                  <a:cubicBezTo>
                    <a:pt x="99" y="236"/>
                    <a:pt x="122" y="234"/>
                    <a:pt x="137" y="224"/>
                  </a:cubicBezTo>
                  <a:cubicBezTo>
                    <a:pt x="156" y="221"/>
                    <a:pt x="171" y="217"/>
                    <a:pt x="171" y="206"/>
                  </a:cubicBezTo>
                  <a:cubicBezTo>
                    <a:pt x="171" y="203"/>
                    <a:pt x="170" y="200"/>
                    <a:pt x="168" y="198"/>
                  </a:cubicBezTo>
                  <a:cubicBezTo>
                    <a:pt x="182" y="193"/>
                    <a:pt x="191" y="186"/>
                    <a:pt x="191" y="177"/>
                  </a:cubicBezTo>
                  <a:cubicBezTo>
                    <a:pt x="191" y="171"/>
                    <a:pt x="187" y="166"/>
                    <a:pt x="180" y="162"/>
                  </a:cubicBezTo>
                  <a:cubicBezTo>
                    <a:pt x="193" y="157"/>
                    <a:pt x="201" y="150"/>
                    <a:pt x="20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3580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5400000">
            <a:off x="324631" y="270448"/>
            <a:ext cx="588288" cy="429033"/>
            <a:chOff x="4855095" y="3106515"/>
            <a:chExt cx="740446" cy="540000"/>
          </a:xfrm>
        </p:grpSpPr>
        <p:sp>
          <p:nvSpPr>
            <p:cNvPr id="13" name="等腰三角形 12"/>
            <p:cNvSpPr/>
            <p:nvPr/>
          </p:nvSpPr>
          <p:spPr>
            <a:xfrm>
              <a:off x="5397475" y="3108409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4855095" y="3108408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梯形 14"/>
            <p:cNvSpPr/>
            <p:nvPr/>
          </p:nvSpPr>
          <p:spPr>
            <a:xfrm flipV="1">
              <a:off x="4954128" y="3106515"/>
              <a:ext cx="540000" cy="540000"/>
            </a:xfrm>
            <a:prstGeom prst="trapezoid">
              <a:avLst>
                <a:gd name="adj" fmla="val 8231"/>
              </a:avLst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65191" y="250452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Another case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70950" y="360885"/>
            <a:ext cx="256660" cy="229711"/>
            <a:chOff x="10697660" y="5979185"/>
            <a:chExt cx="298367" cy="267039"/>
          </a:xfrm>
          <a:solidFill>
            <a:schemeClr val="bg1"/>
          </a:solidFill>
        </p:grpSpPr>
        <p:sp>
          <p:nvSpPr>
            <p:cNvPr id="96" name="Freeform 50"/>
            <p:cNvSpPr>
              <a:spLocks/>
            </p:cNvSpPr>
            <p:nvPr/>
          </p:nvSpPr>
          <p:spPr bwMode="auto">
            <a:xfrm>
              <a:off x="10697660" y="6073170"/>
              <a:ext cx="107412" cy="167086"/>
            </a:xfrm>
            <a:custGeom>
              <a:avLst/>
              <a:gdLst>
                <a:gd name="T0" fmla="*/ 42 w 95"/>
                <a:gd name="T1" fmla="*/ 74 h 148"/>
                <a:gd name="T2" fmla="*/ 95 w 95"/>
                <a:gd name="T3" fmla="*/ 3 h 148"/>
                <a:gd name="T4" fmla="*/ 74 w 95"/>
                <a:gd name="T5" fmla="*/ 0 h 148"/>
                <a:gd name="T6" fmla="*/ 0 w 95"/>
                <a:gd name="T7" fmla="*/ 74 h 148"/>
                <a:gd name="T8" fmla="*/ 74 w 95"/>
                <a:gd name="T9" fmla="*/ 148 h 148"/>
                <a:gd name="T10" fmla="*/ 95 w 95"/>
                <a:gd name="T11" fmla="*/ 145 h 148"/>
                <a:gd name="T12" fmla="*/ 42 w 95"/>
                <a:gd name="T1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8">
                  <a:moveTo>
                    <a:pt x="42" y="74"/>
                  </a:moveTo>
                  <a:cubicBezTo>
                    <a:pt x="42" y="40"/>
                    <a:pt x="64" y="12"/>
                    <a:pt x="95" y="3"/>
                  </a:cubicBezTo>
                  <a:cubicBezTo>
                    <a:pt x="88" y="1"/>
                    <a:pt x="81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81" y="148"/>
                    <a:pt x="88" y="147"/>
                    <a:pt x="95" y="145"/>
                  </a:cubicBezTo>
                  <a:cubicBezTo>
                    <a:pt x="64" y="136"/>
                    <a:pt x="42" y="107"/>
                    <a:pt x="4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1"/>
            <p:cNvSpPr>
              <a:spLocks/>
            </p:cNvSpPr>
            <p:nvPr/>
          </p:nvSpPr>
          <p:spPr bwMode="auto">
            <a:xfrm>
              <a:off x="10769268" y="5979185"/>
              <a:ext cx="226759" cy="267039"/>
            </a:xfrm>
            <a:custGeom>
              <a:avLst/>
              <a:gdLst>
                <a:gd name="T0" fmla="*/ 201 w 201"/>
                <a:gd name="T1" fmla="*/ 142 h 236"/>
                <a:gd name="T2" fmla="*/ 183 w 201"/>
                <a:gd name="T3" fmla="*/ 123 h 236"/>
                <a:gd name="T4" fmla="*/ 191 w 201"/>
                <a:gd name="T5" fmla="*/ 109 h 236"/>
                <a:gd name="T6" fmla="*/ 113 w 201"/>
                <a:gd name="T7" fmla="*/ 90 h 236"/>
                <a:gd name="T8" fmla="*/ 109 w 201"/>
                <a:gd name="T9" fmla="*/ 90 h 236"/>
                <a:gd name="T10" fmla="*/ 124 w 201"/>
                <a:gd name="T11" fmla="*/ 74 h 236"/>
                <a:gd name="T12" fmla="*/ 139 w 201"/>
                <a:gd name="T13" fmla="*/ 44 h 236"/>
                <a:gd name="T14" fmla="*/ 123 w 201"/>
                <a:gd name="T15" fmla="*/ 2 h 236"/>
                <a:gd name="T16" fmla="*/ 104 w 201"/>
                <a:gd name="T17" fmla="*/ 33 h 236"/>
                <a:gd name="T18" fmla="*/ 95 w 201"/>
                <a:gd name="T19" fmla="*/ 46 h 236"/>
                <a:gd name="T20" fmla="*/ 44 w 201"/>
                <a:gd name="T21" fmla="*/ 82 h 236"/>
                <a:gd name="T22" fmla="*/ 0 w 201"/>
                <a:gd name="T23" fmla="*/ 163 h 236"/>
                <a:gd name="T24" fmla="*/ 80 w 201"/>
                <a:gd name="T25" fmla="*/ 236 h 236"/>
                <a:gd name="T26" fmla="*/ 137 w 201"/>
                <a:gd name="T27" fmla="*/ 224 h 236"/>
                <a:gd name="T28" fmla="*/ 171 w 201"/>
                <a:gd name="T29" fmla="*/ 206 h 236"/>
                <a:gd name="T30" fmla="*/ 168 w 201"/>
                <a:gd name="T31" fmla="*/ 198 h 236"/>
                <a:gd name="T32" fmla="*/ 191 w 201"/>
                <a:gd name="T33" fmla="*/ 177 h 236"/>
                <a:gd name="T34" fmla="*/ 180 w 201"/>
                <a:gd name="T35" fmla="*/ 162 h 236"/>
                <a:gd name="T36" fmla="*/ 201 w 201"/>
                <a:gd name="T37" fmla="*/ 14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36">
                  <a:moveTo>
                    <a:pt x="201" y="142"/>
                  </a:moveTo>
                  <a:cubicBezTo>
                    <a:pt x="201" y="134"/>
                    <a:pt x="194" y="127"/>
                    <a:pt x="183" y="123"/>
                  </a:cubicBezTo>
                  <a:cubicBezTo>
                    <a:pt x="188" y="119"/>
                    <a:pt x="192" y="114"/>
                    <a:pt x="191" y="109"/>
                  </a:cubicBezTo>
                  <a:cubicBezTo>
                    <a:pt x="190" y="89"/>
                    <a:pt x="140" y="90"/>
                    <a:pt x="113" y="90"/>
                  </a:cubicBezTo>
                  <a:cubicBezTo>
                    <a:pt x="112" y="90"/>
                    <a:pt x="110" y="90"/>
                    <a:pt x="109" y="90"/>
                  </a:cubicBezTo>
                  <a:cubicBezTo>
                    <a:pt x="109" y="85"/>
                    <a:pt x="123" y="79"/>
                    <a:pt x="124" y="74"/>
                  </a:cubicBezTo>
                  <a:cubicBezTo>
                    <a:pt x="131" y="69"/>
                    <a:pt x="137" y="57"/>
                    <a:pt x="139" y="44"/>
                  </a:cubicBezTo>
                  <a:cubicBezTo>
                    <a:pt x="142" y="23"/>
                    <a:pt x="135" y="4"/>
                    <a:pt x="123" y="2"/>
                  </a:cubicBezTo>
                  <a:cubicBezTo>
                    <a:pt x="111" y="0"/>
                    <a:pt x="107" y="12"/>
                    <a:pt x="104" y="33"/>
                  </a:cubicBezTo>
                  <a:cubicBezTo>
                    <a:pt x="103" y="36"/>
                    <a:pt x="95" y="43"/>
                    <a:pt x="95" y="46"/>
                  </a:cubicBezTo>
                  <a:cubicBezTo>
                    <a:pt x="71" y="54"/>
                    <a:pt x="59" y="74"/>
                    <a:pt x="44" y="82"/>
                  </a:cubicBezTo>
                  <a:cubicBezTo>
                    <a:pt x="12" y="94"/>
                    <a:pt x="0" y="128"/>
                    <a:pt x="0" y="163"/>
                  </a:cubicBezTo>
                  <a:cubicBezTo>
                    <a:pt x="0" y="208"/>
                    <a:pt x="33" y="236"/>
                    <a:pt x="80" y="236"/>
                  </a:cubicBezTo>
                  <a:cubicBezTo>
                    <a:pt x="99" y="236"/>
                    <a:pt x="122" y="234"/>
                    <a:pt x="137" y="224"/>
                  </a:cubicBezTo>
                  <a:cubicBezTo>
                    <a:pt x="156" y="221"/>
                    <a:pt x="171" y="217"/>
                    <a:pt x="171" y="206"/>
                  </a:cubicBezTo>
                  <a:cubicBezTo>
                    <a:pt x="171" y="203"/>
                    <a:pt x="170" y="200"/>
                    <a:pt x="168" y="198"/>
                  </a:cubicBezTo>
                  <a:cubicBezTo>
                    <a:pt x="182" y="193"/>
                    <a:pt x="191" y="186"/>
                    <a:pt x="191" y="177"/>
                  </a:cubicBezTo>
                  <a:cubicBezTo>
                    <a:pt x="191" y="171"/>
                    <a:pt x="187" y="166"/>
                    <a:pt x="180" y="162"/>
                  </a:cubicBezTo>
                  <a:cubicBezTo>
                    <a:pt x="193" y="157"/>
                    <a:pt x="201" y="150"/>
                    <a:pt x="20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851C23B-8299-4285-BF8A-8ECDF7BD8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1172726"/>
            <a:ext cx="2052560" cy="14666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B885BC-09CF-4BF2-A2F3-5FAB3E8767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65" y="1172726"/>
            <a:ext cx="2105872" cy="15047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4F5855-AB9A-411C-B568-77B7F2BD96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2941567"/>
            <a:ext cx="2072249" cy="14807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A4398B-72E2-469E-B2AB-598BB47EF2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76" y="2941567"/>
            <a:ext cx="2072250" cy="14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43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5400000">
            <a:off x="324631" y="270448"/>
            <a:ext cx="588288" cy="429033"/>
            <a:chOff x="4855095" y="3106515"/>
            <a:chExt cx="740446" cy="540000"/>
          </a:xfrm>
        </p:grpSpPr>
        <p:sp>
          <p:nvSpPr>
            <p:cNvPr id="13" name="等腰三角形 12"/>
            <p:cNvSpPr/>
            <p:nvPr/>
          </p:nvSpPr>
          <p:spPr>
            <a:xfrm>
              <a:off x="5397475" y="3108409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4855095" y="3108408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梯形 14"/>
            <p:cNvSpPr/>
            <p:nvPr/>
          </p:nvSpPr>
          <p:spPr>
            <a:xfrm flipV="1">
              <a:off x="4954128" y="3106515"/>
              <a:ext cx="540000" cy="540000"/>
            </a:xfrm>
            <a:prstGeom prst="trapezoid">
              <a:avLst>
                <a:gd name="adj" fmla="val 8231"/>
              </a:avLst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65191" y="250452"/>
            <a:ext cx="2051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Comparison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70950" y="360885"/>
            <a:ext cx="256660" cy="229711"/>
            <a:chOff x="10697660" y="5979185"/>
            <a:chExt cx="298367" cy="267039"/>
          </a:xfrm>
          <a:solidFill>
            <a:schemeClr val="bg1"/>
          </a:solidFill>
        </p:grpSpPr>
        <p:sp>
          <p:nvSpPr>
            <p:cNvPr id="96" name="Freeform 50"/>
            <p:cNvSpPr>
              <a:spLocks/>
            </p:cNvSpPr>
            <p:nvPr/>
          </p:nvSpPr>
          <p:spPr bwMode="auto">
            <a:xfrm>
              <a:off x="10697660" y="6073170"/>
              <a:ext cx="107412" cy="167086"/>
            </a:xfrm>
            <a:custGeom>
              <a:avLst/>
              <a:gdLst>
                <a:gd name="T0" fmla="*/ 42 w 95"/>
                <a:gd name="T1" fmla="*/ 74 h 148"/>
                <a:gd name="T2" fmla="*/ 95 w 95"/>
                <a:gd name="T3" fmla="*/ 3 h 148"/>
                <a:gd name="T4" fmla="*/ 74 w 95"/>
                <a:gd name="T5" fmla="*/ 0 h 148"/>
                <a:gd name="T6" fmla="*/ 0 w 95"/>
                <a:gd name="T7" fmla="*/ 74 h 148"/>
                <a:gd name="T8" fmla="*/ 74 w 95"/>
                <a:gd name="T9" fmla="*/ 148 h 148"/>
                <a:gd name="T10" fmla="*/ 95 w 95"/>
                <a:gd name="T11" fmla="*/ 145 h 148"/>
                <a:gd name="T12" fmla="*/ 42 w 95"/>
                <a:gd name="T1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8">
                  <a:moveTo>
                    <a:pt x="42" y="74"/>
                  </a:moveTo>
                  <a:cubicBezTo>
                    <a:pt x="42" y="40"/>
                    <a:pt x="64" y="12"/>
                    <a:pt x="95" y="3"/>
                  </a:cubicBezTo>
                  <a:cubicBezTo>
                    <a:pt x="88" y="1"/>
                    <a:pt x="81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81" y="148"/>
                    <a:pt x="88" y="147"/>
                    <a:pt x="95" y="145"/>
                  </a:cubicBezTo>
                  <a:cubicBezTo>
                    <a:pt x="64" y="136"/>
                    <a:pt x="42" y="107"/>
                    <a:pt x="4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1"/>
            <p:cNvSpPr>
              <a:spLocks/>
            </p:cNvSpPr>
            <p:nvPr/>
          </p:nvSpPr>
          <p:spPr bwMode="auto">
            <a:xfrm>
              <a:off x="10769268" y="5979185"/>
              <a:ext cx="226759" cy="267039"/>
            </a:xfrm>
            <a:custGeom>
              <a:avLst/>
              <a:gdLst>
                <a:gd name="T0" fmla="*/ 201 w 201"/>
                <a:gd name="T1" fmla="*/ 142 h 236"/>
                <a:gd name="T2" fmla="*/ 183 w 201"/>
                <a:gd name="T3" fmla="*/ 123 h 236"/>
                <a:gd name="T4" fmla="*/ 191 w 201"/>
                <a:gd name="T5" fmla="*/ 109 h 236"/>
                <a:gd name="T6" fmla="*/ 113 w 201"/>
                <a:gd name="T7" fmla="*/ 90 h 236"/>
                <a:gd name="T8" fmla="*/ 109 w 201"/>
                <a:gd name="T9" fmla="*/ 90 h 236"/>
                <a:gd name="T10" fmla="*/ 124 w 201"/>
                <a:gd name="T11" fmla="*/ 74 h 236"/>
                <a:gd name="T12" fmla="*/ 139 w 201"/>
                <a:gd name="T13" fmla="*/ 44 h 236"/>
                <a:gd name="T14" fmla="*/ 123 w 201"/>
                <a:gd name="T15" fmla="*/ 2 h 236"/>
                <a:gd name="T16" fmla="*/ 104 w 201"/>
                <a:gd name="T17" fmla="*/ 33 h 236"/>
                <a:gd name="T18" fmla="*/ 95 w 201"/>
                <a:gd name="T19" fmla="*/ 46 h 236"/>
                <a:gd name="T20" fmla="*/ 44 w 201"/>
                <a:gd name="T21" fmla="*/ 82 h 236"/>
                <a:gd name="T22" fmla="*/ 0 w 201"/>
                <a:gd name="T23" fmla="*/ 163 h 236"/>
                <a:gd name="T24" fmla="*/ 80 w 201"/>
                <a:gd name="T25" fmla="*/ 236 h 236"/>
                <a:gd name="T26" fmla="*/ 137 w 201"/>
                <a:gd name="T27" fmla="*/ 224 h 236"/>
                <a:gd name="T28" fmla="*/ 171 w 201"/>
                <a:gd name="T29" fmla="*/ 206 h 236"/>
                <a:gd name="T30" fmla="*/ 168 w 201"/>
                <a:gd name="T31" fmla="*/ 198 h 236"/>
                <a:gd name="T32" fmla="*/ 191 w 201"/>
                <a:gd name="T33" fmla="*/ 177 h 236"/>
                <a:gd name="T34" fmla="*/ 180 w 201"/>
                <a:gd name="T35" fmla="*/ 162 h 236"/>
                <a:gd name="T36" fmla="*/ 201 w 201"/>
                <a:gd name="T37" fmla="*/ 14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36">
                  <a:moveTo>
                    <a:pt x="201" y="142"/>
                  </a:moveTo>
                  <a:cubicBezTo>
                    <a:pt x="201" y="134"/>
                    <a:pt x="194" y="127"/>
                    <a:pt x="183" y="123"/>
                  </a:cubicBezTo>
                  <a:cubicBezTo>
                    <a:pt x="188" y="119"/>
                    <a:pt x="192" y="114"/>
                    <a:pt x="191" y="109"/>
                  </a:cubicBezTo>
                  <a:cubicBezTo>
                    <a:pt x="190" y="89"/>
                    <a:pt x="140" y="90"/>
                    <a:pt x="113" y="90"/>
                  </a:cubicBezTo>
                  <a:cubicBezTo>
                    <a:pt x="112" y="90"/>
                    <a:pt x="110" y="90"/>
                    <a:pt x="109" y="90"/>
                  </a:cubicBezTo>
                  <a:cubicBezTo>
                    <a:pt x="109" y="85"/>
                    <a:pt x="123" y="79"/>
                    <a:pt x="124" y="74"/>
                  </a:cubicBezTo>
                  <a:cubicBezTo>
                    <a:pt x="131" y="69"/>
                    <a:pt x="137" y="57"/>
                    <a:pt x="139" y="44"/>
                  </a:cubicBezTo>
                  <a:cubicBezTo>
                    <a:pt x="142" y="23"/>
                    <a:pt x="135" y="4"/>
                    <a:pt x="123" y="2"/>
                  </a:cubicBezTo>
                  <a:cubicBezTo>
                    <a:pt x="111" y="0"/>
                    <a:pt x="107" y="12"/>
                    <a:pt x="104" y="33"/>
                  </a:cubicBezTo>
                  <a:cubicBezTo>
                    <a:pt x="103" y="36"/>
                    <a:pt x="95" y="43"/>
                    <a:pt x="95" y="46"/>
                  </a:cubicBezTo>
                  <a:cubicBezTo>
                    <a:pt x="71" y="54"/>
                    <a:pt x="59" y="74"/>
                    <a:pt x="44" y="82"/>
                  </a:cubicBezTo>
                  <a:cubicBezTo>
                    <a:pt x="12" y="94"/>
                    <a:pt x="0" y="128"/>
                    <a:pt x="0" y="163"/>
                  </a:cubicBezTo>
                  <a:cubicBezTo>
                    <a:pt x="0" y="208"/>
                    <a:pt x="33" y="236"/>
                    <a:pt x="80" y="236"/>
                  </a:cubicBezTo>
                  <a:cubicBezTo>
                    <a:pt x="99" y="236"/>
                    <a:pt x="122" y="234"/>
                    <a:pt x="137" y="224"/>
                  </a:cubicBezTo>
                  <a:cubicBezTo>
                    <a:pt x="156" y="221"/>
                    <a:pt x="171" y="217"/>
                    <a:pt x="171" y="206"/>
                  </a:cubicBezTo>
                  <a:cubicBezTo>
                    <a:pt x="171" y="203"/>
                    <a:pt x="170" y="200"/>
                    <a:pt x="168" y="198"/>
                  </a:cubicBezTo>
                  <a:cubicBezTo>
                    <a:pt x="182" y="193"/>
                    <a:pt x="191" y="186"/>
                    <a:pt x="191" y="177"/>
                  </a:cubicBezTo>
                  <a:cubicBezTo>
                    <a:pt x="191" y="171"/>
                    <a:pt x="187" y="166"/>
                    <a:pt x="180" y="162"/>
                  </a:cubicBezTo>
                  <a:cubicBezTo>
                    <a:pt x="193" y="157"/>
                    <a:pt x="201" y="150"/>
                    <a:pt x="20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37DE94D-0027-4763-AAAF-5B4A62FAA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0" y="1479796"/>
            <a:ext cx="3697840" cy="2642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9413E8-19F4-4ADF-B5C7-03CFB0CD5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914" y="1474259"/>
            <a:ext cx="3697840" cy="26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3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412613" y="2430452"/>
            <a:ext cx="5159293" cy="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33777" y="2429279"/>
            <a:ext cx="5159293" cy="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-15792"/>
            <a:ext cx="2867655" cy="5159291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48000" y="-15792"/>
            <a:ext cx="6095999" cy="5159291"/>
          </a:xfrm>
          <a:prstGeom prst="rect">
            <a:avLst/>
          </a:prstGeom>
          <a:solidFill>
            <a:srgbClr val="26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16200000" flipH="1">
            <a:off x="2699794" y="1953683"/>
            <a:ext cx="1121985" cy="1233733"/>
            <a:chOff x="4855095" y="3106515"/>
            <a:chExt cx="740446" cy="814193"/>
          </a:xfrm>
        </p:grpSpPr>
        <p:sp>
          <p:nvSpPr>
            <p:cNvPr id="7" name="等腰三角形 6"/>
            <p:cNvSpPr/>
            <p:nvPr/>
          </p:nvSpPr>
          <p:spPr>
            <a:xfrm>
              <a:off x="5397475" y="3108409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855095" y="3108408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4954128" y="3106515"/>
              <a:ext cx="540000" cy="540000"/>
            </a:xfrm>
            <a:prstGeom prst="trapezoid">
              <a:avLst>
                <a:gd name="adj" fmla="val 8231"/>
              </a:avLst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4" descr="G:\稻壳儿\5\miracomunicazione\shadow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661" y="3646515"/>
              <a:ext cx="457200" cy="27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3546329" y="2239207"/>
            <a:ext cx="556235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Problems and conclusions</a:t>
            </a:r>
          </a:p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57686" y="2354165"/>
            <a:ext cx="401686" cy="359510"/>
            <a:chOff x="10697660" y="5979185"/>
            <a:chExt cx="298367" cy="267039"/>
          </a:xfrm>
          <a:solidFill>
            <a:schemeClr val="bg1"/>
          </a:solidFill>
        </p:grpSpPr>
        <p:sp>
          <p:nvSpPr>
            <p:cNvPr id="17" name="Freeform 50"/>
            <p:cNvSpPr>
              <a:spLocks/>
            </p:cNvSpPr>
            <p:nvPr/>
          </p:nvSpPr>
          <p:spPr bwMode="auto">
            <a:xfrm>
              <a:off x="10697660" y="6073170"/>
              <a:ext cx="107412" cy="167086"/>
            </a:xfrm>
            <a:custGeom>
              <a:avLst/>
              <a:gdLst>
                <a:gd name="T0" fmla="*/ 42 w 95"/>
                <a:gd name="T1" fmla="*/ 74 h 148"/>
                <a:gd name="T2" fmla="*/ 95 w 95"/>
                <a:gd name="T3" fmla="*/ 3 h 148"/>
                <a:gd name="T4" fmla="*/ 74 w 95"/>
                <a:gd name="T5" fmla="*/ 0 h 148"/>
                <a:gd name="T6" fmla="*/ 0 w 95"/>
                <a:gd name="T7" fmla="*/ 74 h 148"/>
                <a:gd name="T8" fmla="*/ 74 w 95"/>
                <a:gd name="T9" fmla="*/ 148 h 148"/>
                <a:gd name="T10" fmla="*/ 95 w 95"/>
                <a:gd name="T11" fmla="*/ 145 h 148"/>
                <a:gd name="T12" fmla="*/ 42 w 95"/>
                <a:gd name="T1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8">
                  <a:moveTo>
                    <a:pt x="42" y="74"/>
                  </a:moveTo>
                  <a:cubicBezTo>
                    <a:pt x="42" y="40"/>
                    <a:pt x="64" y="12"/>
                    <a:pt x="95" y="3"/>
                  </a:cubicBezTo>
                  <a:cubicBezTo>
                    <a:pt x="88" y="1"/>
                    <a:pt x="81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81" y="148"/>
                    <a:pt x="88" y="147"/>
                    <a:pt x="95" y="145"/>
                  </a:cubicBezTo>
                  <a:cubicBezTo>
                    <a:pt x="64" y="136"/>
                    <a:pt x="42" y="107"/>
                    <a:pt x="4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1"/>
            <p:cNvSpPr>
              <a:spLocks/>
            </p:cNvSpPr>
            <p:nvPr/>
          </p:nvSpPr>
          <p:spPr bwMode="auto">
            <a:xfrm>
              <a:off x="10769268" y="5979185"/>
              <a:ext cx="226759" cy="267039"/>
            </a:xfrm>
            <a:custGeom>
              <a:avLst/>
              <a:gdLst>
                <a:gd name="T0" fmla="*/ 201 w 201"/>
                <a:gd name="T1" fmla="*/ 142 h 236"/>
                <a:gd name="T2" fmla="*/ 183 w 201"/>
                <a:gd name="T3" fmla="*/ 123 h 236"/>
                <a:gd name="T4" fmla="*/ 191 w 201"/>
                <a:gd name="T5" fmla="*/ 109 h 236"/>
                <a:gd name="T6" fmla="*/ 113 w 201"/>
                <a:gd name="T7" fmla="*/ 90 h 236"/>
                <a:gd name="T8" fmla="*/ 109 w 201"/>
                <a:gd name="T9" fmla="*/ 90 h 236"/>
                <a:gd name="T10" fmla="*/ 124 w 201"/>
                <a:gd name="T11" fmla="*/ 74 h 236"/>
                <a:gd name="T12" fmla="*/ 139 w 201"/>
                <a:gd name="T13" fmla="*/ 44 h 236"/>
                <a:gd name="T14" fmla="*/ 123 w 201"/>
                <a:gd name="T15" fmla="*/ 2 h 236"/>
                <a:gd name="T16" fmla="*/ 104 w 201"/>
                <a:gd name="T17" fmla="*/ 33 h 236"/>
                <a:gd name="T18" fmla="*/ 95 w 201"/>
                <a:gd name="T19" fmla="*/ 46 h 236"/>
                <a:gd name="T20" fmla="*/ 44 w 201"/>
                <a:gd name="T21" fmla="*/ 82 h 236"/>
                <a:gd name="T22" fmla="*/ 0 w 201"/>
                <a:gd name="T23" fmla="*/ 163 h 236"/>
                <a:gd name="T24" fmla="*/ 80 w 201"/>
                <a:gd name="T25" fmla="*/ 236 h 236"/>
                <a:gd name="T26" fmla="*/ 137 w 201"/>
                <a:gd name="T27" fmla="*/ 224 h 236"/>
                <a:gd name="T28" fmla="*/ 171 w 201"/>
                <a:gd name="T29" fmla="*/ 206 h 236"/>
                <a:gd name="T30" fmla="*/ 168 w 201"/>
                <a:gd name="T31" fmla="*/ 198 h 236"/>
                <a:gd name="T32" fmla="*/ 191 w 201"/>
                <a:gd name="T33" fmla="*/ 177 h 236"/>
                <a:gd name="T34" fmla="*/ 180 w 201"/>
                <a:gd name="T35" fmla="*/ 162 h 236"/>
                <a:gd name="T36" fmla="*/ 201 w 201"/>
                <a:gd name="T37" fmla="*/ 14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36">
                  <a:moveTo>
                    <a:pt x="201" y="142"/>
                  </a:moveTo>
                  <a:cubicBezTo>
                    <a:pt x="201" y="134"/>
                    <a:pt x="194" y="127"/>
                    <a:pt x="183" y="123"/>
                  </a:cubicBezTo>
                  <a:cubicBezTo>
                    <a:pt x="188" y="119"/>
                    <a:pt x="192" y="114"/>
                    <a:pt x="191" y="109"/>
                  </a:cubicBezTo>
                  <a:cubicBezTo>
                    <a:pt x="190" y="89"/>
                    <a:pt x="140" y="90"/>
                    <a:pt x="113" y="90"/>
                  </a:cubicBezTo>
                  <a:cubicBezTo>
                    <a:pt x="112" y="90"/>
                    <a:pt x="110" y="90"/>
                    <a:pt x="109" y="90"/>
                  </a:cubicBezTo>
                  <a:cubicBezTo>
                    <a:pt x="109" y="85"/>
                    <a:pt x="123" y="79"/>
                    <a:pt x="124" y="74"/>
                  </a:cubicBezTo>
                  <a:cubicBezTo>
                    <a:pt x="131" y="69"/>
                    <a:pt x="137" y="57"/>
                    <a:pt x="139" y="44"/>
                  </a:cubicBezTo>
                  <a:cubicBezTo>
                    <a:pt x="142" y="23"/>
                    <a:pt x="135" y="4"/>
                    <a:pt x="123" y="2"/>
                  </a:cubicBezTo>
                  <a:cubicBezTo>
                    <a:pt x="111" y="0"/>
                    <a:pt x="107" y="12"/>
                    <a:pt x="104" y="33"/>
                  </a:cubicBezTo>
                  <a:cubicBezTo>
                    <a:pt x="103" y="36"/>
                    <a:pt x="95" y="43"/>
                    <a:pt x="95" y="46"/>
                  </a:cubicBezTo>
                  <a:cubicBezTo>
                    <a:pt x="71" y="54"/>
                    <a:pt x="59" y="74"/>
                    <a:pt x="44" y="82"/>
                  </a:cubicBezTo>
                  <a:cubicBezTo>
                    <a:pt x="12" y="94"/>
                    <a:pt x="0" y="128"/>
                    <a:pt x="0" y="163"/>
                  </a:cubicBezTo>
                  <a:cubicBezTo>
                    <a:pt x="0" y="208"/>
                    <a:pt x="33" y="236"/>
                    <a:pt x="80" y="236"/>
                  </a:cubicBezTo>
                  <a:cubicBezTo>
                    <a:pt x="99" y="236"/>
                    <a:pt x="122" y="234"/>
                    <a:pt x="137" y="224"/>
                  </a:cubicBezTo>
                  <a:cubicBezTo>
                    <a:pt x="156" y="221"/>
                    <a:pt x="171" y="217"/>
                    <a:pt x="171" y="206"/>
                  </a:cubicBezTo>
                  <a:cubicBezTo>
                    <a:pt x="171" y="203"/>
                    <a:pt x="170" y="200"/>
                    <a:pt x="168" y="198"/>
                  </a:cubicBezTo>
                  <a:cubicBezTo>
                    <a:pt x="182" y="193"/>
                    <a:pt x="191" y="186"/>
                    <a:pt x="191" y="177"/>
                  </a:cubicBezTo>
                  <a:cubicBezTo>
                    <a:pt x="191" y="171"/>
                    <a:pt x="187" y="166"/>
                    <a:pt x="180" y="162"/>
                  </a:cubicBezTo>
                  <a:cubicBezTo>
                    <a:pt x="193" y="157"/>
                    <a:pt x="201" y="150"/>
                    <a:pt x="20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02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4217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Problems and conclusions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71D7A3B-85B8-4CB3-9E0D-705C0FEF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52" y="1215749"/>
            <a:ext cx="4747400" cy="338653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1164CD2-94C1-4781-8C43-7C06DBD4E4F3}"/>
              </a:ext>
            </a:extLst>
          </p:cNvPr>
          <p:cNvSpPr/>
          <p:nvPr/>
        </p:nvSpPr>
        <p:spPr>
          <a:xfrm>
            <a:off x="3503113" y="2414482"/>
            <a:ext cx="1580028" cy="373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F1A9C7-29AD-4FAE-B268-1FDE510DA42D}"/>
              </a:ext>
            </a:extLst>
          </p:cNvPr>
          <p:cNvSpPr txBox="1"/>
          <p:nvPr/>
        </p:nvSpPr>
        <p:spPr>
          <a:xfrm>
            <a:off x="5643061" y="1702556"/>
            <a:ext cx="3269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sample patches are not enough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E07876-285D-446B-B9A3-A3083DFACE09}"/>
              </a:ext>
            </a:extLst>
          </p:cNvPr>
          <p:cNvSpPr txBox="1"/>
          <p:nvPr/>
        </p:nvSpPr>
        <p:spPr>
          <a:xfrm>
            <a:off x="5620600" y="2589756"/>
            <a:ext cx="2467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Sample transformation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2E712A-8849-4CD5-B457-54A49C1061CC}"/>
              </a:ext>
            </a:extLst>
          </p:cNvPr>
          <p:cNvSpPr txBox="1"/>
          <p:nvPr/>
        </p:nvSpPr>
        <p:spPr>
          <a:xfrm>
            <a:off x="5620600" y="3204253"/>
            <a:ext cx="3523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2.Reduce the distance between anchor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478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4217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Problems and conclusions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71D7A3B-85B8-4CB3-9E0D-705C0FEF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14" y="1060710"/>
            <a:ext cx="4642793" cy="331191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1164CD2-94C1-4781-8C43-7C06DBD4E4F3}"/>
              </a:ext>
            </a:extLst>
          </p:cNvPr>
          <p:cNvSpPr/>
          <p:nvPr/>
        </p:nvSpPr>
        <p:spPr>
          <a:xfrm>
            <a:off x="2617819" y="3049752"/>
            <a:ext cx="1954181" cy="531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37240A2-0314-451A-B172-D03E4BC02E01}"/>
              </a:ext>
            </a:extLst>
          </p:cNvPr>
          <p:cNvSpPr txBox="1"/>
          <p:nvPr/>
        </p:nvSpPr>
        <p:spPr>
          <a:xfrm>
            <a:off x="5715001" y="1925419"/>
            <a:ext cx="380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Try using Texture-by-numbers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dirty="0"/>
              <a:t>	     ——in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Analogies</a:t>
            </a:r>
          </a:p>
        </p:txBody>
      </p:sp>
    </p:spTree>
    <p:extLst>
      <p:ext uri="{BB962C8B-B14F-4D97-AF65-F5344CB8AC3E}">
        <p14:creationId xmlns:p14="http://schemas.microsoft.com/office/powerpoint/2010/main" val="2537720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-15791"/>
            <a:ext cx="9143999" cy="2601830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562372"/>
            <a:ext cx="9143999" cy="2581127"/>
          </a:xfrm>
          <a:prstGeom prst="rect">
            <a:avLst/>
          </a:prstGeom>
          <a:solidFill>
            <a:srgbClr val="26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0" y="2562372"/>
            <a:ext cx="9143999" cy="49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010560" y="2186672"/>
            <a:ext cx="3118464" cy="1167322"/>
            <a:chOff x="3548459" y="3108407"/>
            <a:chExt cx="2153762" cy="806209"/>
          </a:xfrm>
        </p:grpSpPr>
        <p:sp>
          <p:nvSpPr>
            <p:cNvPr id="20" name="等腰三角形 19"/>
            <p:cNvSpPr/>
            <p:nvPr/>
          </p:nvSpPr>
          <p:spPr>
            <a:xfrm>
              <a:off x="5504155" y="3108409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3548459" y="3108408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3" name="梯形 22"/>
            <p:cNvSpPr/>
            <p:nvPr/>
          </p:nvSpPr>
          <p:spPr>
            <a:xfrm flipV="1">
              <a:off x="3651591" y="3108407"/>
              <a:ext cx="1943950" cy="532015"/>
            </a:xfrm>
            <a:prstGeom prst="trapezoid">
              <a:avLst/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6082" y="3240905"/>
              <a:ext cx="1425207" cy="30290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THANK YOU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8" name="Picture 4" descr="G:\稻壳儿\5\miracomunicazione\shadow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295" y="3640423"/>
              <a:ext cx="1592158" cy="27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208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412613" y="2430452"/>
            <a:ext cx="5159293" cy="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33777" y="2429279"/>
            <a:ext cx="5159293" cy="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-15792"/>
            <a:ext cx="2867655" cy="5159291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48000" y="-15792"/>
            <a:ext cx="6095999" cy="5159291"/>
          </a:xfrm>
          <a:prstGeom prst="rect">
            <a:avLst/>
          </a:prstGeom>
          <a:solidFill>
            <a:srgbClr val="26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643920" y="2009557"/>
            <a:ext cx="1233733" cy="1121985"/>
            <a:chOff x="4176046" y="1990507"/>
            <a:chExt cx="1233733" cy="112198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5" name="组合 4"/>
            <p:cNvGrpSpPr/>
            <p:nvPr/>
          </p:nvGrpSpPr>
          <p:grpSpPr>
            <a:xfrm rot="16200000" flipH="1">
              <a:off x="4231920" y="1934633"/>
              <a:ext cx="1121985" cy="1233733"/>
              <a:chOff x="4855095" y="3106515"/>
              <a:chExt cx="740446" cy="814193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梯形 8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Picture 4" descr="G:\稻壳儿\5\miracomunicazione\shadow3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9661" y="3646515"/>
                <a:ext cx="457200" cy="2741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14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3546329" y="2239207"/>
            <a:ext cx="50426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Content of the paper</a:t>
            </a:r>
          </a:p>
        </p:txBody>
      </p:sp>
    </p:spTree>
    <p:extLst>
      <p:ext uri="{BB962C8B-B14F-4D97-AF65-F5344CB8AC3E}">
        <p14:creationId xmlns:p14="http://schemas.microsoft.com/office/powerpoint/2010/main" val="316034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3422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Content of the paper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29920DA-6E32-4CAA-A259-DAB85A58C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627" y="996056"/>
            <a:ext cx="2426109" cy="17148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09450A-589E-4B9C-99EA-2C18F2298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925" y="996056"/>
            <a:ext cx="2398224" cy="17148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0E09DC-4930-4A6B-8649-8F2986F5A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925" y="2994888"/>
            <a:ext cx="2404793" cy="171489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63A1BFF-898F-42B8-B45F-99C63672B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627" y="2994888"/>
            <a:ext cx="2414042" cy="1714893"/>
          </a:xfrm>
          <a:prstGeom prst="rect">
            <a:avLst/>
          </a:prstGeom>
        </p:spPr>
      </p:pic>
      <p:sp>
        <p:nvSpPr>
          <p:cNvPr id="46" name="箭头: 右 45">
            <a:extLst>
              <a:ext uri="{FF2B5EF4-FFF2-40B4-BE49-F238E27FC236}">
                <a16:creationId xmlns:a16="http://schemas.microsoft.com/office/drawing/2014/main" id="{819F3649-8BA4-43C3-9047-EB185C8E67F3}"/>
              </a:ext>
            </a:extLst>
          </p:cNvPr>
          <p:cNvSpPr/>
          <p:nvPr/>
        </p:nvSpPr>
        <p:spPr>
          <a:xfrm>
            <a:off x="4134434" y="1912947"/>
            <a:ext cx="437566" cy="12341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1DD1E2FB-75AF-4118-B385-352F90794C1A}"/>
              </a:ext>
            </a:extLst>
          </p:cNvPr>
          <p:cNvSpPr/>
          <p:nvPr/>
        </p:nvSpPr>
        <p:spPr>
          <a:xfrm rot="5400000">
            <a:off x="5826473" y="2799437"/>
            <a:ext cx="183250" cy="13412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41CE9540-076D-4474-893B-17628DAED8E1}"/>
              </a:ext>
            </a:extLst>
          </p:cNvPr>
          <p:cNvSpPr/>
          <p:nvPr/>
        </p:nvSpPr>
        <p:spPr>
          <a:xfrm rot="10800000">
            <a:off x="4134434" y="3843404"/>
            <a:ext cx="437566" cy="12341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56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3422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Content of the paper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Text Placeholder 33"/>
          <p:cNvSpPr txBox="1">
            <a:spLocks/>
          </p:cNvSpPr>
          <p:nvPr/>
        </p:nvSpPr>
        <p:spPr>
          <a:xfrm>
            <a:off x="1364353" y="2490522"/>
            <a:ext cx="1790312" cy="27864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Structure propagation</a:t>
            </a:r>
            <a:endParaRPr lang="en-AU" sz="12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Oval 117"/>
          <p:cNvSpPr/>
          <p:nvPr/>
        </p:nvSpPr>
        <p:spPr>
          <a:xfrm>
            <a:off x="880335" y="2377652"/>
            <a:ext cx="391516" cy="391515"/>
          </a:xfrm>
          <a:prstGeom prst="ellipse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783"/>
            <a:r>
              <a:rPr lang="en-AU" sz="1200" dirty="0">
                <a:solidFill>
                  <a:srgbClr val="263039"/>
                </a:solidFill>
                <a:latin typeface="FontAwesome" pitchFamily="2" charset="0"/>
              </a:rPr>
              <a:t></a:t>
            </a:r>
          </a:p>
        </p:txBody>
      </p:sp>
      <p:sp>
        <p:nvSpPr>
          <p:cNvPr id="62" name="Text Placeholder 33"/>
          <p:cNvSpPr txBox="1">
            <a:spLocks/>
          </p:cNvSpPr>
          <p:nvPr/>
        </p:nvSpPr>
        <p:spPr>
          <a:xfrm>
            <a:off x="891942" y="2912279"/>
            <a:ext cx="2132020" cy="56339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rgbClr val="263039"/>
                </a:solidFill>
                <a:latin typeface="+mn-lt"/>
              </a:rPr>
              <a:t>需要用户交互，指定被遮盖区域的结构轮廓和结构来源，之后根据结构信息来源生成传播未知区域的结构信息</a:t>
            </a:r>
            <a:endParaRPr lang="en-AU" sz="1000" dirty="0">
              <a:solidFill>
                <a:srgbClr val="263039"/>
              </a:solidFill>
              <a:latin typeface="+mn-lt"/>
            </a:endParaRPr>
          </a:p>
        </p:txBody>
      </p:sp>
      <p:sp>
        <p:nvSpPr>
          <p:cNvPr id="63" name="Text Placeholder 33"/>
          <p:cNvSpPr txBox="1">
            <a:spLocks/>
          </p:cNvSpPr>
          <p:nvPr/>
        </p:nvSpPr>
        <p:spPr>
          <a:xfrm>
            <a:off x="4012226" y="2490522"/>
            <a:ext cx="1674795" cy="27864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Texture</a:t>
            </a:r>
            <a:r>
              <a:rPr lang="zh-CN" altLang="en-US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propagation</a:t>
            </a:r>
            <a:endParaRPr lang="en-AU" sz="12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Oval 121"/>
          <p:cNvSpPr/>
          <p:nvPr/>
        </p:nvSpPr>
        <p:spPr>
          <a:xfrm>
            <a:off x="3528210" y="2377652"/>
            <a:ext cx="391516" cy="391515"/>
          </a:xfrm>
          <a:prstGeom prst="ellipse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783"/>
            <a:r>
              <a:rPr lang="en-AU" sz="1200" dirty="0">
                <a:solidFill>
                  <a:srgbClr val="263039"/>
                </a:solidFill>
                <a:latin typeface="FontAwesome" pitchFamily="2" charset="0"/>
              </a:rPr>
              <a:t></a:t>
            </a:r>
          </a:p>
        </p:txBody>
      </p:sp>
      <p:sp>
        <p:nvSpPr>
          <p:cNvPr id="65" name="Text Placeholder 33"/>
          <p:cNvSpPr txBox="1">
            <a:spLocks/>
          </p:cNvSpPr>
          <p:nvPr/>
        </p:nvSpPr>
        <p:spPr>
          <a:xfrm>
            <a:off x="3539814" y="2912279"/>
            <a:ext cx="2132020" cy="56339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rgbClr val="263039"/>
                </a:solidFill>
                <a:latin typeface="+mn-lt"/>
              </a:rPr>
              <a:t>在用户的交互下将将整幅图划分为若干个区域，遮挡部分纹理的生成将利用所在区域的纹理来生成</a:t>
            </a:r>
            <a:endParaRPr lang="en-AU" sz="1000" dirty="0">
              <a:solidFill>
                <a:srgbClr val="263039"/>
              </a:solidFill>
              <a:latin typeface="+mn-lt"/>
            </a:endParaRPr>
          </a:p>
        </p:txBody>
      </p:sp>
      <p:sp>
        <p:nvSpPr>
          <p:cNvPr id="66" name="Text Placeholder 33"/>
          <p:cNvSpPr txBox="1">
            <a:spLocks/>
          </p:cNvSpPr>
          <p:nvPr/>
        </p:nvSpPr>
        <p:spPr>
          <a:xfrm>
            <a:off x="6660099" y="2490522"/>
            <a:ext cx="1919125" cy="27864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Photometric</a:t>
            </a:r>
            <a:r>
              <a:rPr lang="zh-CN" altLang="en-US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correction</a:t>
            </a:r>
            <a:endParaRPr lang="en-AU" sz="1200" b="1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Oval 128"/>
          <p:cNvSpPr/>
          <p:nvPr/>
        </p:nvSpPr>
        <p:spPr>
          <a:xfrm>
            <a:off x="6176084" y="2377652"/>
            <a:ext cx="391516" cy="391515"/>
          </a:xfrm>
          <a:prstGeom prst="ellipse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783"/>
            <a:r>
              <a:rPr lang="en-AU" sz="1200" dirty="0">
                <a:solidFill>
                  <a:srgbClr val="263039"/>
                </a:solidFill>
                <a:latin typeface="FontAwesome" pitchFamily="2" charset="0"/>
              </a:rPr>
              <a:t></a:t>
            </a:r>
          </a:p>
        </p:txBody>
      </p:sp>
      <p:sp>
        <p:nvSpPr>
          <p:cNvPr id="68" name="Text Placeholder 33"/>
          <p:cNvSpPr txBox="1">
            <a:spLocks/>
          </p:cNvSpPr>
          <p:nvPr/>
        </p:nvSpPr>
        <p:spPr>
          <a:xfrm>
            <a:off x="6660099" y="2912279"/>
            <a:ext cx="2132020" cy="56339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rgbClr val="263039"/>
                </a:solidFill>
                <a:latin typeface="+mn-lt"/>
              </a:rPr>
              <a:t>用于填补在遮盖区域之间或是遮盖区域与已知区域之间的</a:t>
            </a:r>
            <a:r>
              <a:rPr lang="en-US" altLang="zh-CN" sz="1000" dirty="0">
                <a:solidFill>
                  <a:srgbClr val="263039"/>
                </a:solidFill>
                <a:latin typeface="+mn-lt"/>
              </a:rPr>
              <a:t>patch</a:t>
            </a:r>
            <a:r>
              <a:rPr lang="zh-CN" altLang="en-US" sz="1000" dirty="0">
                <a:solidFill>
                  <a:srgbClr val="263039"/>
                </a:solidFill>
                <a:latin typeface="+mn-lt"/>
              </a:rPr>
              <a:t>之间需要做</a:t>
            </a:r>
            <a:r>
              <a:rPr lang="en-US" altLang="zh-CN" sz="1000" dirty="0">
                <a:solidFill>
                  <a:srgbClr val="263039"/>
                </a:solidFill>
                <a:latin typeface="+mn-lt"/>
              </a:rPr>
              <a:t>blending</a:t>
            </a:r>
            <a:r>
              <a:rPr lang="zh-CN" altLang="en-US" sz="1000" dirty="0">
                <a:solidFill>
                  <a:srgbClr val="263039"/>
                </a:solidFill>
                <a:latin typeface="+mn-lt"/>
              </a:rPr>
              <a:t>处理</a:t>
            </a:r>
            <a:endParaRPr lang="en-AU" sz="1000" dirty="0">
              <a:solidFill>
                <a:srgbClr val="263039"/>
              </a:solidFill>
              <a:latin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3643728" y="2527129"/>
            <a:ext cx="160479" cy="108848"/>
            <a:chOff x="5300077" y="3094107"/>
            <a:chExt cx="1706777" cy="1157659"/>
          </a:xfrm>
          <a:solidFill>
            <a:schemeClr val="bg1"/>
          </a:solidFill>
        </p:grpSpPr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5300077" y="3094107"/>
              <a:ext cx="984554" cy="1157659"/>
            </a:xfrm>
            <a:custGeom>
              <a:avLst/>
              <a:gdLst>
                <a:gd name="T0" fmla="*/ 254 w 608"/>
                <a:gd name="T1" fmla="*/ 72 h 715"/>
                <a:gd name="T2" fmla="*/ 278 w 608"/>
                <a:gd name="T3" fmla="*/ 39 h 715"/>
                <a:gd name="T4" fmla="*/ 331 w 608"/>
                <a:gd name="T5" fmla="*/ 7 h 715"/>
                <a:gd name="T6" fmla="*/ 370 w 608"/>
                <a:gd name="T7" fmla="*/ 0 h 715"/>
                <a:gd name="T8" fmla="*/ 422 w 608"/>
                <a:gd name="T9" fmla="*/ 11 h 715"/>
                <a:gd name="T10" fmla="*/ 465 w 608"/>
                <a:gd name="T11" fmla="*/ 39 h 715"/>
                <a:gd name="T12" fmla="*/ 493 w 608"/>
                <a:gd name="T13" fmla="*/ 82 h 715"/>
                <a:gd name="T14" fmla="*/ 503 w 608"/>
                <a:gd name="T15" fmla="*/ 134 h 715"/>
                <a:gd name="T16" fmla="*/ 489 w 608"/>
                <a:gd name="T17" fmla="*/ 191 h 715"/>
                <a:gd name="T18" fmla="*/ 608 w 608"/>
                <a:gd name="T19" fmla="*/ 348 h 715"/>
                <a:gd name="T20" fmla="*/ 487 w 608"/>
                <a:gd name="T21" fmla="*/ 394 h 715"/>
                <a:gd name="T22" fmla="*/ 497 w 608"/>
                <a:gd name="T23" fmla="*/ 467 h 715"/>
                <a:gd name="T24" fmla="*/ 479 w 608"/>
                <a:gd name="T25" fmla="*/ 563 h 715"/>
                <a:gd name="T26" fmla="*/ 426 w 608"/>
                <a:gd name="T27" fmla="*/ 643 h 715"/>
                <a:gd name="T28" fmla="*/ 368 w 608"/>
                <a:gd name="T29" fmla="*/ 686 h 715"/>
                <a:gd name="T30" fmla="*/ 274 w 608"/>
                <a:gd name="T31" fmla="*/ 715 h 715"/>
                <a:gd name="T32" fmla="*/ 198 w 608"/>
                <a:gd name="T33" fmla="*/ 711 h 715"/>
                <a:gd name="T34" fmla="*/ 110 w 608"/>
                <a:gd name="T35" fmla="*/ 674 h 715"/>
                <a:gd name="T36" fmla="*/ 57 w 608"/>
                <a:gd name="T37" fmla="*/ 625 h 715"/>
                <a:gd name="T38" fmla="*/ 12 w 608"/>
                <a:gd name="T39" fmla="*/ 541 h 715"/>
                <a:gd name="T40" fmla="*/ 0 w 608"/>
                <a:gd name="T41" fmla="*/ 467 h 715"/>
                <a:gd name="T42" fmla="*/ 20 w 608"/>
                <a:gd name="T43" fmla="*/ 371 h 715"/>
                <a:gd name="T44" fmla="*/ 73 w 608"/>
                <a:gd name="T45" fmla="*/ 291 h 715"/>
                <a:gd name="T46" fmla="*/ 241 w 608"/>
                <a:gd name="T47" fmla="*/ 111 h 715"/>
                <a:gd name="T48" fmla="*/ 141 w 608"/>
                <a:gd name="T49" fmla="*/ 443 h 715"/>
                <a:gd name="T50" fmla="*/ 225 w 608"/>
                <a:gd name="T51" fmla="*/ 383 h 715"/>
                <a:gd name="T52" fmla="*/ 309 w 608"/>
                <a:gd name="T53" fmla="*/ 348 h 715"/>
                <a:gd name="T54" fmla="*/ 202 w 608"/>
                <a:gd name="T55" fmla="*/ 357 h 715"/>
                <a:gd name="T56" fmla="*/ 153 w 608"/>
                <a:gd name="T57" fmla="*/ 385 h 715"/>
                <a:gd name="T58" fmla="*/ 127 w 608"/>
                <a:gd name="T59" fmla="*/ 441 h 715"/>
                <a:gd name="T60" fmla="*/ 362 w 608"/>
                <a:gd name="T61" fmla="*/ 353 h 715"/>
                <a:gd name="T62" fmla="*/ 311 w 608"/>
                <a:gd name="T63" fmla="*/ 320 h 715"/>
                <a:gd name="T64" fmla="*/ 250 w 608"/>
                <a:gd name="T65" fmla="*/ 305 h 715"/>
                <a:gd name="T66" fmla="*/ 200 w 608"/>
                <a:gd name="T67" fmla="*/ 314 h 715"/>
                <a:gd name="T68" fmla="*/ 147 w 608"/>
                <a:gd name="T69" fmla="*/ 342 h 715"/>
                <a:gd name="T70" fmla="*/ 116 w 608"/>
                <a:gd name="T71" fmla="*/ 377 h 715"/>
                <a:gd name="T72" fmla="*/ 92 w 608"/>
                <a:gd name="T73" fmla="*/ 434 h 715"/>
                <a:gd name="T74" fmla="*/ 90 w 608"/>
                <a:gd name="T75" fmla="*/ 484 h 715"/>
                <a:gd name="T76" fmla="*/ 108 w 608"/>
                <a:gd name="T77" fmla="*/ 543 h 715"/>
                <a:gd name="T78" fmla="*/ 135 w 608"/>
                <a:gd name="T79" fmla="*/ 582 h 715"/>
                <a:gd name="T80" fmla="*/ 186 w 608"/>
                <a:gd name="T81" fmla="*/ 615 h 715"/>
                <a:gd name="T82" fmla="*/ 250 w 608"/>
                <a:gd name="T83" fmla="*/ 629 h 715"/>
                <a:gd name="T84" fmla="*/ 297 w 608"/>
                <a:gd name="T85" fmla="*/ 621 h 715"/>
                <a:gd name="T86" fmla="*/ 352 w 608"/>
                <a:gd name="T87" fmla="*/ 592 h 715"/>
                <a:gd name="T88" fmla="*/ 383 w 608"/>
                <a:gd name="T89" fmla="*/ 557 h 715"/>
                <a:gd name="T90" fmla="*/ 407 w 608"/>
                <a:gd name="T91" fmla="*/ 500 h 715"/>
                <a:gd name="T92" fmla="*/ 409 w 608"/>
                <a:gd name="T93" fmla="*/ 451 h 715"/>
                <a:gd name="T94" fmla="*/ 391 w 608"/>
                <a:gd name="T95" fmla="*/ 391 h 715"/>
                <a:gd name="T96" fmla="*/ 362 w 608"/>
                <a:gd name="T97" fmla="*/ 353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8" h="715">
                  <a:moveTo>
                    <a:pt x="241" y="111"/>
                  </a:moveTo>
                  <a:lnTo>
                    <a:pt x="241" y="111"/>
                  </a:lnTo>
                  <a:lnTo>
                    <a:pt x="245" y="91"/>
                  </a:lnTo>
                  <a:lnTo>
                    <a:pt x="254" y="72"/>
                  </a:lnTo>
                  <a:lnTo>
                    <a:pt x="264" y="56"/>
                  </a:lnTo>
                  <a:lnTo>
                    <a:pt x="278" y="39"/>
                  </a:lnTo>
                  <a:lnTo>
                    <a:pt x="278" y="39"/>
                  </a:lnTo>
                  <a:lnTo>
                    <a:pt x="278" y="39"/>
                  </a:lnTo>
                  <a:lnTo>
                    <a:pt x="297" y="23"/>
                  </a:lnTo>
                  <a:lnTo>
                    <a:pt x="309" y="17"/>
                  </a:lnTo>
                  <a:lnTo>
                    <a:pt x="319" y="11"/>
                  </a:lnTo>
                  <a:lnTo>
                    <a:pt x="331" y="7"/>
                  </a:lnTo>
                  <a:lnTo>
                    <a:pt x="344" y="5"/>
                  </a:lnTo>
                  <a:lnTo>
                    <a:pt x="358" y="3"/>
                  </a:lnTo>
                  <a:lnTo>
                    <a:pt x="370" y="0"/>
                  </a:lnTo>
                  <a:lnTo>
                    <a:pt x="370" y="0"/>
                  </a:lnTo>
                  <a:lnTo>
                    <a:pt x="385" y="3"/>
                  </a:lnTo>
                  <a:lnTo>
                    <a:pt x="397" y="5"/>
                  </a:lnTo>
                  <a:lnTo>
                    <a:pt x="411" y="7"/>
                  </a:lnTo>
                  <a:lnTo>
                    <a:pt x="422" y="11"/>
                  </a:lnTo>
                  <a:lnTo>
                    <a:pt x="434" y="17"/>
                  </a:lnTo>
                  <a:lnTo>
                    <a:pt x="444" y="23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81" y="60"/>
                  </a:lnTo>
                  <a:lnTo>
                    <a:pt x="487" y="70"/>
                  </a:lnTo>
                  <a:lnTo>
                    <a:pt x="493" y="82"/>
                  </a:lnTo>
                  <a:lnTo>
                    <a:pt x="497" y="95"/>
                  </a:lnTo>
                  <a:lnTo>
                    <a:pt x="501" y="107"/>
                  </a:lnTo>
                  <a:lnTo>
                    <a:pt x="503" y="119"/>
                  </a:lnTo>
                  <a:lnTo>
                    <a:pt x="503" y="134"/>
                  </a:lnTo>
                  <a:lnTo>
                    <a:pt x="503" y="134"/>
                  </a:lnTo>
                  <a:lnTo>
                    <a:pt x="501" y="154"/>
                  </a:lnTo>
                  <a:lnTo>
                    <a:pt x="497" y="172"/>
                  </a:lnTo>
                  <a:lnTo>
                    <a:pt x="489" y="191"/>
                  </a:lnTo>
                  <a:lnTo>
                    <a:pt x="481" y="207"/>
                  </a:lnTo>
                  <a:lnTo>
                    <a:pt x="479" y="228"/>
                  </a:lnTo>
                  <a:lnTo>
                    <a:pt x="608" y="228"/>
                  </a:lnTo>
                  <a:lnTo>
                    <a:pt x="608" y="348"/>
                  </a:lnTo>
                  <a:lnTo>
                    <a:pt x="479" y="348"/>
                  </a:lnTo>
                  <a:lnTo>
                    <a:pt x="479" y="371"/>
                  </a:lnTo>
                  <a:lnTo>
                    <a:pt x="479" y="371"/>
                  </a:lnTo>
                  <a:lnTo>
                    <a:pt x="487" y="394"/>
                  </a:lnTo>
                  <a:lnTo>
                    <a:pt x="493" y="418"/>
                  </a:lnTo>
                  <a:lnTo>
                    <a:pt x="495" y="443"/>
                  </a:lnTo>
                  <a:lnTo>
                    <a:pt x="497" y="467"/>
                  </a:lnTo>
                  <a:lnTo>
                    <a:pt x="497" y="467"/>
                  </a:lnTo>
                  <a:lnTo>
                    <a:pt x="495" y="492"/>
                  </a:lnTo>
                  <a:lnTo>
                    <a:pt x="493" y="516"/>
                  </a:lnTo>
                  <a:lnTo>
                    <a:pt x="487" y="541"/>
                  </a:lnTo>
                  <a:lnTo>
                    <a:pt x="479" y="563"/>
                  </a:lnTo>
                  <a:lnTo>
                    <a:pt x="467" y="586"/>
                  </a:lnTo>
                  <a:lnTo>
                    <a:pt x="454" y="606"/>
                  </a:lnTo>
                  <a:lnTo>
                    <a:pt x="440" y="625"/>
                  </a:lnTo>
                  <a:lnTo>
                    <a:pt x="426" y="643"/>
                  </a:lnTo>
                  <a:lnTo>
                    <a:pt x="426" y="643"/>
                  </a:lnTo>
                  <a:lnTo>
                    <a:pt x="407" y="660"/>
                  </a:lnTo>
                  <a:lnTo>
                    <a:pt x="389" y="674"/>
                  </a:lnTo>
                  <a:lnTo>
                    <a:pt x="368" y="686"/>
                  </a:lnTo>
                  <a:lnTo>
                    <a:pt x="346" y="697"/>
                  </a:lnTo>
                  <a:lnTo>
                    <a:pt x="323" y="705"/>
                  </a:lnTo>
                  <a:lnTo>
                    <a:pt x="299" y="711"/>
                  </a:lnTo>
                  <a:lnTo>
                    <a:pt x="274" y="715"/>
                  </a:lnTo>
                  <a:lnTo>
                    <a:pt x="250" y="715"/>
                  </a:lnTo>
                  <a:lnTo>
                    <a:pt x="250" y="715"/>
                  </a:lnTo>
                  <a:lnTo>
                    <a:pt x="223" y="715"/>
                  </a:lnTo>
                  <a:lnTo>
                    <a:pt x="198" y="711"/>
                  </a:lnTo>
                  <a:lnTo>
                    <a:pt x="176" y="705"/>
                  </a:lnTo>
                  <a:lnTo>
                    <a:pt x="151" y="697"/>
                  </a:lnTo>
                  <a:lnTo>
                    <a:pt x="131" y="686"/>
                  </a:lnTo>
                  <a:lnTo>
                    <a:pt x="110" y="674"/>
                  </a:lnTo>
                  <a:lnTo>
                    <a:pt x="92" y="660"/>
                  </a:lnTo>
                  <a:lnTo>
                    <a:pt x="73" y="643"/>
                  </a:lnTo>
                  <a:lnTo>
                    <a:pt x="73" y="643"/>
                  </a:lnTo>
                  <a:lnTo>
                    <a:pt x="57" y="625"/>
                  </a:lnTo>
                  <a:lnTo>
                    <a:pt x="43" y="606"/>
                  </a:lnTo>
                  <a:lnTo>
                    <a:pt x="30" y="586"/>
                  </a:lnTo>
                  <a:lnTo>
                    <a:pt x="20" y="563"/>
                  </a:lnTo>
                  <a:lnTo>
                    <a:pt x="12" y="541"/>
                  </a:lnTo>
                  <a:lnTo>
                    <a:pt x="6" y="516"/>
                  </a:lnTo>
                  <a:lnTo>
                    <a:pt x="2" y="492"/>
                  </a:lnTo>
                  <a:lnTo>
                    <a:pt x="0" y="467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6" y="418"/>
                  </a:lnTo>
                  <a:lnTo>
                    <a:pt x="12" y="394"/>
                  </a:lnTo>
                  <a:lnTo>
                    <a:pt x="20" y="371"/>
                  </a:lnTo>
                  <a:lnTo>
                    <a:pt x="30" y="348"/>
                  </a:lnTo>
                  <a:lnTo>
                    <a:pt x="43" y="328"/>
                  </a:lnTo>
                  <a:lnTo>
                    <a:pt x="57" y="310"/>
                  </a:lnTo>
                  <a:lnTo>
                    <a:pt x="73" y="291"/>
                  </a:lnTo>
                  <a:lnTo>
                    <a:pt x="73" y="291"/>
                  </a:lnTo>
                  <a:lnTo>
                    <a:pt x="96" y="271"/>
                  </a:lnTo>
                  <a:lnTo>
                    <a:pt x="123" y="252"/>
                  </a:lnTo>
                  <a:lnTo>
                    <a:pt x="241" y="111"/>
                  </a:lnTo>
                  <a:lnTo>
                    <a:pt x="241" y="111"/>
                  </a:lnTo>
                  <a:close/>
                  <a:moveTo>
                    <a:pt x="125" y="459"/>
                  </a:moveTo>
                  <a:lnTo>
                    <a:pt x="125" y="459"/>
                  </a:lnTo>
                  <a:lnTo>
                    <a:pt x="141" y="443"/>
                  </a:lnTo>
                  <a:lnTo>
                    <a:pt x="159" y="426"/>
                  </a:lnTo>
                  <a:lnTo>
                    <a:pt x="180" y="412"/>
                  </a:lnTo>
                  <a:lnTo>
                    <a:pt x="202" y="398"/>
                  </a:lnTo>
                  <a:lnTo>
                    <a:pt x="225" y="383"/>
                  </a:lnTo>
                  <a:lnTo>
                    <a:pt x="252" y="371"/>
                  </a:lnTo>
                  <a:lnTo>
                    <a:pt x="278" y="359"/>
                  </a:lnTo>
                  <a:lnTo>
                    <a:pt x="309" y="348"/>
                  </a:lnTo>
                  <a:lnTo>
                    <a:pt x="309" y="348"/>
                  </a:lnTo>
                  <a:lnTo>
                    <a:pt x="278" y="346"/>
                  </a:lnTo>
                  <a:lnTo>
                    <a:pt x="247" y="346"/>
                  </a:lnTo>
                  <a:lnTo>
                    <a:pt x="217" y="353"/>
                  </a:lnTo>
                  <a:lnTo>
                    <a:pt x="202" y="357"/>
                  </a:lnTo>
                  <a:lnTo>
                    <a:pt x="190" y="361"/>
                  </a:lnTo>
                  <a:lnTo>
                    <a:pt x="176" y="369"/>
                  </a:lnTo>
                  <a:lnTo>
                    <a:pt x="166" y="377"/>
                  </a:lnTo>
                  <a:lnTo>
                    <a:pt x="153" y="385"/>
                  </a:lnTo>
                  <a:lnTo>
                    <a:pt x="145" y="398"/>
                  </a:lnTo>
                  <a:lnTo>
                    <a:pt x="137" y="410"/>
                  </a:lnTo>
                  <a:lnTo>
                    <a:pt x="131" y="424"/>
                  </a:lnTo>
                  <a:lnTo>
                    <a:pt x="127" y="441"/>
                  </a:lnTo>
                  <a:lnTo>
                    <a:pt x="125" y="459"/>
                  </a:lnTo>
                  <a:lnTo>
                    <a:pt x="125" y="459"/>
                  </a:lnTo>
                  <a:close/>
                  <a:moveTo>
                    <a:pt x="362" y="353"/>
                  </a:moveTo>
                  <a:lnTo>
                    <a:pt x="362" y="353"/>
                  </a:lnTo>
                  <a:lnTo>
                    <a:pt x="352" y="342"/>
                  </a:lnTo>
                  <a:lnTo>
                    <a:pt x="340" y="334"/>
                  </a:lnTo>
                  <a:lnTo>
                    <a:pt x="325" y="326"/>
                  </a:lnTo>
                  <a:lnTo>
                    <a:pt x="311" y="320"/>
                  </a:lnTo>
                  <a:lnTo>
                    <a:pt x="297" y="314"/>
                  </a:lnTo>
                  <a:lnTo>
                    <a:pt x="282" y="310"/>
                  </a:lnTo>
                  <a:lnTo>
                    <a:pt x="266" y="308"/>
                  </a:lnTo>
                  <a:lnTo>
                    <a:pt x="250" y="305"/>
                  </a:lnTo>
                  <a:lnTo>
                    <a:pt x="250" y="305"/>
                  </a:lnTo>
                  <a:lnTo>
                    <a:pt x="233" y="308"/>
                  </a:lnTo>
                  <a:lnTo>
                    <a:pt x="217" y="310"/>
                  </a:lnTo>
                  <a:lnTo>
                    <a:pt x="200" y="314"/>
                  </a:lnTo>
                  <a:lnTo>
                    <a:pt x="186" y="320"/>
                  </a:lnTo>
                  <a:lnTo>
                    <a:pt x="172" y="326"/>
                  </a:lnTo>
                  <a:lnTo>
                    <a:pt x="159" y="334"/>
                  </a:lnTo>
                  <a:lnTo>
                    <a:pt x="147" y="342"/>
                  </a:lnTo>
                  <a:lnTo>
                    <a:pt x="135" y="353"/>
                  </a:lnTo>
                  <a:lnTo>
                    <a:pt x="135" y="353"/>
                  </a:lnTo>
                  <a:lnTo>
                    <a:pt x="125" y="365"/>
                  </a:lnTo>
                  <a:lnTo>
                    <a:pt x="116" y="377"/>
                  </a:lnTo>
                  <a:lnTo>
                    <a:pt x="108" y="391"/>
                  </a:lnTo>
                  <a:lnTo>
                    <a:pt x="100" y="404"/>
                  </a:lnTo>
                  <a:lnTo>
                    <a:pt x="96" y="420"/>
                  </a:lnTo>
                  <a:lnTo>
                    <a:pt x="92" y="434"/>
                  </a:lnTo>
                  <a:lnTo>
                    <a:pt x="90" y="451"/>
                  </a:lnTo>
                  <a:lnTo>
                    <a:pt x="88" y="467"/>
                  </a:lnTo>
                  <a:lnTo>
                    <a:pt x="88" y="467"/>
                  </a:lnTo>
                  <a:lnTo>
                    <a:pt x="90" y="484"/>
                  </a:lnTo>
                  <a:lnTo>
                    <a:pt x="92" y="500"/>
                  </a:lnTo>
                  <a:lnTo>
                    <a:pt x="96" y="514"/>
                  </a:lnTo>
                  <a:lnTo>
                    <a:pt x="100" y="531"/>
                  </a:lnTo>
                  <a:lnTo>
                    <a:pt x="108" y="543"/>
                  </a:lnTo>
                  <a:lnTo>
                    <a:pt x="116" y="557"/>
                  </a:lnTo>
                  <a:lnTo>
                    <a:pt x="125" y="570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7" y="592"/>
                  </a:lnTo>
                  <a:lnTo>
                    <a:pt x="159" y="600"/>
                  </a:lnTo>
                  <a:lnTo>
                    <a:pt x="172" y="608"/>
                  </a:lnTo>
                  <a:lnTo>
                    <a:pt x="186" y="615"/>
                  </a:lnTo>
                  <a:lnTo>
                    <a:pt x="200" y="621"/>
                  </a:lnTo>
                  <a:lnTo>
                    <a:pt x="217" y="625"/>
                  </a:lnTo>
                  <a:lnTo>
                    <a:pt x="233" y="627"/>
                  </a:lnTo>
                  <a:lnTo>
                    <a:pt x="250" y="629"/>
                  </a:lnTo>
                  <a:lnTo>
                    <a:pt x="250" y="629"/>
                  </a:lnTo>
                  <a:lnTo>
                    <a:pt x="266" y="627"/>
                  </a:lnTo>
                  <a:lnTo>
                    <a:pt x="282" y="625"/>
                  </a:lnTo>
                  <a:lnTo>
                    <a:pt x="297" y="621"/>
                  </a:lnTo>
                  <a:lnTo>
                    <a:pt x="311" y="615"/>
                  </a:lnTo>
                  <a:lnTo>
                    <a:pt x="325" y="608"/>
                  </a:lnTo>
                  <a:lnTo>
                    <a:pt x="340" y="600"/>
                  </a:lnTo>
                  <a:lnTo>
                    <a:pt x="352" y="592"/>
                  </a:lnTo>
                  <a:lnTo>
                    <a:pt x="362" y="582"/>
                  </a:lnTo>
                  <a:lnTo>
                    <a:pt x="362" y="582"/>
                  </a:lnTo>
                  <a:lnTo>
                    <a:pt x="372" y="570"/>
                  </a:lnTo>
                  <a:lnTo>
                    <a:pt x="383" y="557"/>
                  </a:lnTo>
                  <a:lnTo>
                    <a:pt x="391" y="543"/>
                  </a:lnTo>
                  <a:lnTo>
                    <a:pt x="397" y="531"/>
                  </a:lnTo>
                  <a:lnTo>
                    <a:pt x="403" y="514"/>
                  </a:lnTo>
                  <a:lnTo>
                    <a:pt x="407" y="500"/>
                  </a:lnTo>
                  <a:lnTo>
                    <a:pt x="409" y="484"/>
                  </a:lnTo>
                  <a:lnTo>
                    <a:pt x="409" y="467"/>
                  </a:lnTo>
                  <a:lnTo>
                    <a:pt x="409" y="467"/>
                  </a:lnTo>
                  <a:lnTo>
                    <a:pt x="409" y="451"/>
                  </a:lnTo>
                  <a:lnTo>
                    <a:pt x="407" y="434"/>
                  </a:lnTo>
                  <a:lnTo>
                    <a:pt x="403" y="420"/>
                  </a:lnTo>
                  <a:lnTo>
                    <a:pt x="397" y="404"/>
                  </a:lnTo>
                  <a:lnTo>
                    <a:pt x="391" y="391"/>
                  </a:lnTo>
                  <a:lnTo>
                    <a:pt x="383" y="377"/>
                  </a:lnTo>
                  <a:lnTo>
                    <a:pt x="372" y="365"/>
                  </a:lnTo>
                  <a:lnTo>
                    <a:pt x="362" y="353"/>
                  </a:lnTo>
                  <a:lnTo>
                    <a:pt x="362" y="35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3269" tIns="46634" rIns="93269" bIns="4663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63039"/>
                </a:solidFill>
              </a:endParaRPr>
            </a:p>
          </p:txBody>
        </p:sp>
        <p:sp>
          <p:nvSpPr>
            <p:cNvPr id="71" name="Freeform 12"/>
            <p:cNvSpPr>
              <a:spLocks noEditPoints="1"/>
            </p:cNvSpPr>
            <p:nvPr/>
          </p:nvSpPr>
          <p:spPr bwMode="auto">
            <a:xfrm>
              <a:off x="6180994" y="3094107"/>
              <a:ext cx="825860" cy="1157659"/>
            </a:xfrm>
            <a:custGeom>
              <a:avLst/>
              <a:gdLst>
                <a:gd name="T0" fmla="*/ 256 w 510"/>
                <a:gd name="T1" fmla="*/ 72 h 715"/>
                <a:gd name="T2" fmla="*/ 234 w 510"/>
                <a:gd name="T3" fmla="*/ 39 h 715"/>
                <a:gd name="T4" fmla="*/ 179 w 510"/>
                <a:gd name="T5" fmla="*/ 7 h 715"/>
                <a:gd name="T6" fmla="*/ 140 w 510"/>
                <a:gd name="T7" fmla="*/ 0 h 715"/>
                <a:gd name="T8" fmla="*/ 88 w 510"/>
                <a:gd name="T9" fmla="*/ 11 h 715"/>
                <a:gd name="T10" fmla="*/ 45 w 510"/>
                <a:gd name="T11" fmla="*/ 39 h 715"/>
                <a:gd name="T12" fmla="*/ 19 w 510"/>
                <a:gd name="T13" fmla="*/ 82 h 715"/>
                <a:gd name="T14" fmla="*/ 7 w 510"/>
                <a:gd name="T15" fmla="*/ 134 h 715"/>
                <a:gd name="T16" fmla="*/ 21 w 510"/>
                <a:gd name="T17" fmla="*/ 191 h 715"/>
                <a:gd name="T18" fmla="*/ 0 w 510"/>
                <a:gd name="T19" fmla="*/ 340 h 715"/>
                <a:gd name="T20" fmla="*/ 25 w 510"/>
                <a:gd name="T21" fmla="*/ 394 h 715"/>
                <a:gd name="T22" fmla="*/ 13 w 510"/>
                <a:gd name="T23" fmla="*/ 467 h 715"/>
                <a:gd name="T24" fmla="*/ 33 w 510"/>
                <a:gd name="T25" fmla="*/ 563 h 715"/>
                <a:gd name="T26" fmla="*/ 86 w 510"/>
                <a:gd name="T27" fmla="*/ 643 h 715"/>
                <a:gd name="T28" fmla="*/ 144 w 510"/>
                <a:gd name="T29" fmla="*/ 686 h 715"/>
                <a:gd name="T30" fmla="*/ 236 w 510"/>
                <a:gd name="T31" fmla="*/ 715 h 715"/>
                <a:gd name="T32" fmla="*/ 312 w 510"/>
                <a:gd name="T33" fmla="*/ 711 h 715"/>
                <a:gd name="T34" fmla="*/ 402 w 510"/>
                <a:gd name="T35" fmla="*/ 674 h 715"/>
                <a:gd name="T36" fmla="*/ 453 w 510"/>
                <a:gd name="T37" fmla="*/ 625 h 715"/>
                <a:gd name="T38" fmla="*/ 500 w 510"/>
                <a:gd name="T39" fmla="*/ 541 h 715"/>
                <a:gd name="T40" fmla="*/ 510 w 510"/>
                <a:gd name="T41" fmla="*/ 467 h 715"/>
                <a:gd name="T42" fmla="*/ 492 w 510"/>
                <a:gd name="T43" fmla="*/ 371 h 715"/>
                <a:gd name="T44" fmla="*/ 439 w 510"/>
                <a:gd name="T45" fmla="*/ 291 h 715"/>
                <a:gd name="T46" fmla="*/ 271 w 510"/>
                <a:gd name="T47" fmla="*/ 111 h 715"/>
                <a:gd name="T48" fmla="*/ 138 w 510"/>
                <a:gd name="T49" fmla="*/ 441 h 715"/>
                <a:gd name="T50" fmla="*/ 166 w 510"/>
                <a:gd name="T51" fmla="*/ 385 h 715"/>
                <a:gd name="T52" fmla="*/ 215 w 510"/>
                <a:gd name="T53" fmla="*/ 357 h 715"/>
                <a:gd name="T54" fmla="*/ 322 w 510"/>
                <a:gd name="T55" fmla="*/ 348 h 715"/>
                <a:gd name="T56" fmla="*/ 238 w 510"/>
                <a:gd name="T57" fmla="*/ 383 h 715"/>
                <a:gd name="T58" fmla="*/ 154 w 510"/>
                <a:gd name="T59" fmla="*/ 443 h 715"/>
                <a:gd name="T60" fmla="*/ 148 w 510"/>
                <a:gd name="T61" fmla="*/ 353 h 715"/>
                <a:gd name="T62" fmla="*/ 199 w 510"/>
                <a:gd name="T63" fmla="*/ 320 h 715"/>
                <a:gd name="T64" fmla="*/ 263 w 510"/>
                <a:gd name="T65" fmla="*/ 305 h 715"/>
                <a:gd name="T66" fmla="*/ 310 w 510"/>
                <a:gd name="T67" fmla="*/ 314 h 715"/>
                <a:gd name="T68" fmla="*/ 365 w 510"/>
                <a:gd name="T69" fmla="*/ 342 h 715"/>
                <a:gd name="T70" fmla="*/ 396 w 510"/>
                <a:gd name="T71" fmla="*/ 377 h 715"/>
                <a:gd name="T72" fmla="*/ 420 w 510"/>
                <a:gd name="T73" fmla="*/ 434 h 715"/>
                <a:gd name="T74" fmla="*/ 422 w 510"/>
                <a:gd name="T75" fmla="*/ 484 h 715"/>
                <a:gd name="T76" fmla="*/ 404 w 510"/>
                <a:gd name="T77" fmla="*/ 543 h 715"/>
                <a:gd name="T78" fmla="*/ 375 w 510"/>
                <a:gd name="T79" fmla="*/ 582 h 715"/>
                <a:gd name="T80" fmla="*/ 324 w 510"/>
                <a:gd name="T81" fmla="*/ 615 h 715"/>
                <a:gd name="T82" fmla="*/ 263 w 510"/>
                <a:gd name="T83" fmla="*/ 629 h 715"/>
                <a:gd name="T84" fmla="*/ 213 w 510"/>
                <a:gd name="T85" fmla="*/ 621 h 715"/>
                <a:gd name="T86" fmla="*/ 160 w 510"/>
                <a:gd name="T87" fmla="*/ 592 h 715"/>
                <a:gd name="T88" fmla="*/ 129 w 510"/>
                <a:gd name="T89" fmla="*/ 557 h 715"/>
                <a:gd name="T90" fmla="*/ 105 w 510"/>
                <a:gd name="T91" fmla="*/ 500 h 715"/>
                <a:gd name="T92" fmla="*/ 103 w 510"/>
                <a:gd name="T93" fmla="*/ 451 h 715"/>
                <a:gd name="T94" fmla="*/ 121 w 510"/>
                <a:gd name="T95" fmla="*/ 391 h 715"/>
                <a:gd name="T96" fmla="*/ 148 w 510"/>
                <a:gd name="T97" fmla="*/ 353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0" h="715">
                  <a:moveTo>
                    <a:pt x="271" y="111"/>
                  </a:moveTo>
                  <a:lnTo>
                    <a:pt x="271" y="111"/>
                  </a:lnTo>
                  <a:lnTo>
                    <a:pt x="265" y="91"/>
                  </a:lnTo>
                  <a:lnTo>
                    <a:pt x="256" y="72"/>
                  </a:lnTo>
                  <a:lnTo>
                    <a:pt x="246" y="56"/>
                  </a:lnTo>
                  <a:lnTo>
                    <a:pt x="234" y="39"/>
                  </a:lnTo>
                  <a:lnTo>
                    <a:pt x="234" y="39"/>
                  </a:lnTo>
                  <a:lnTo>
                    <a:pt x="234" y="39"/>
                  </a:lnTo>
                  <a:lnTo>
                    <a:pt x="213" y="23"/>
                  </a:lnTo>
                  <a:lnTo>
                    <a:pt x="203" y="17"/>
                  </a:lnTo>
                  <a:lnTo>
                    <a:pt x="191" y="11"/>
                  </a:lnTo>
                  <a:lnTo>
                    <a:pt x="179" y="7"/>
                  </a:lnTo>
                  <a:lnTo>
                    <a:pt x="166" y="5"/>
                  </a:lnTo>
                  <a:lnTo>
                    <a:pt x="154" y="3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25" y="3"/>
                  </a:lnTo>
                  <a:lnTo>
                    <a:pt x="113" y="5"/>
                  </a:lnTo>
                  <a:lnTo>
                    <a:pt x="101" y="7"/>
                  </a:lnTo>
                  <a:lnTo>
                    <a:pt x="88" y="11"/>
                  </a:lnTo>
                  <a:lnTo>
                    <a:pt x="76" y="17"/>
                  </a:lnTo>
                  <a:lnTo>
                    <a:pt x="66" y="23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31" y="60"/>
                  </a:lnTo>
                  <a:lnTo>
                    <a:pt x="23" y="70"/>
                  </a:lnTo>
                  <a:lnTo>
                    <a:pt x="19" y="82"/>
                  </a:lnTo>
                  <a:lnTo>
                    <a:pt x="13" y="95"/>
                  </a:lnTo>
                  <a:lnTo>
                    <a:pt x="11" y="107"/>
                  </a:lnTo>
                  <a:lnTo>
                    <a:pt x="9" y="119"/>
                  </a:lnTo>
                  <a:lnTo>
                    <a:pt x="7" y="134"/>
                  </a:lnTo>
                  <a:lnTo>
                    <a:pt x="7" y="134"/>
                  </a:lnTo>
                  <a:lnTo>
                    <a:pt x="9" y="154"/>
                  </a:lnTo>
                  <a:lnTo>
                    <a:pt x="15" y="172"/>
                  </a:lnTo>
                  <a:lnTo>
                    <a:pt x="21" y="191"/>
                  </a:lnTo>
                  <a:lnTo>
                    <a:pt x="31" y="207"/>
                  </a:lnTo>
                  <a:lnTo>
                    <a:pt x="31" y="228"/>
                  </a:lnTo>
                  <a:lnTo>
                    <a:pt x="0" y="228"/>
                  </a:lnTo>
                  <a:lnTo>
                    <a:pt x="0" y="340"/>
                  </a:lnTo>
                  <a:lnTo>
                    <a:pt x="33" y="340"/>
                  </a:lnTo>
                  <a:lnTo>
                    <a:pt x="33" y="371"/>
                  </a:lnTo>
                  <a:lnTo>
                    <a:pt x="33" y="371"/>
                  </a:lnTo>
                  <a:lnTo>
                    <a:pt x="25" y="394"/>
                  </a:lnTo>
                  <a:lnTo>
                    <a:pt x="19" y="418"/>
                  </a:lnTo>
                  <a:lnTo>
                    <a:pt x="15" y="443"/>
                  </a:lnTo>
                  <a:lnTo>
                    <a:pt x="13" y="467"/>
                  </a:lnTo>
                  <a:lnTo>
                    <a:pt x="13" y="467"/>
                  </a:lnTo>
                  <a:lnTo>
                    <a:pt x="15" y="492"/>
                  </a:lnTo>
                  <a:lnTo>
                    <a:pt x="19" y="516"/>
                  </a:lnTo>
                  <a:lnTo>
                    <a:pt x="25" y="541"/>
                  </a:lnTo>
                  <a:lnTo>
                    <a:pt x="33" y="563"/>
                  </a:lnTo>
                  <a:lnTo>
                    <a:pt x="43" y="586"/>
                  </a:lnTo>
                  <a:lnTo>
                    <a:pt x="56" y="606"/>
                  </a:lnTo>
                  <a:lnTo>
                    <a:pt x="70" y="625"/>
                  </a:lnTo>
                  <a:lnTo>
                    <a:pt x="86" y="643"/>
                  </a:lnTo>
                  <a:lnTo>
                    <a:pt x="86" y="643"/>
                  </a:lnTo>
                  <a:lnTo>
                    <a:pt x="105" y="660"/>
                  </a:lnTo>
                  <a:lnTo>
                    <a:pt x="123" y="674"/>
                  </a:lnTo>
                  <a:lnTo>
                    <a:pt x="144" y="686"/>
                  </a:lnTo>
                  <a:lnTo>
                    <a:pt x="164" y="697"/>
                  </a:lnTo>
                  <a:lnTo>
                    <a:pt x="189" y="705"/>
                  </a:lnTo>
                  <a:lnTo>
                    <a:pt x="211" y="711"/>
                  </a:lnTo>
                  <a:lnTo>
                    <a:pt x="236" y="715"/>
                  </a:lnTo>
                  <a:lnTo>
                    <a:pt x="263" y="715"/>
                  </a:lnTo>
                  <a:lnTo>
                    <a:pt x="263" y="715"/>
                  </a:lnTo>
                  <a:lnTo>
                    <a:pt x="287" y="715"/>
                  </a:lnTo>
                  <a:lnTo>
                    <a:pt x="312" y="711"/>
                  </a:lnTo>
                  <a:lnTo>
                    <a:pt x="336" y="705"/>
                  </a:lnTo>
                  <a:lnTo>
                    <a:pt x="359" y="697"/>
                  </a:lnTo>
                  <a:lnTo>
                    <a:pt x="381" y="686"/>
                  </a:lnTo>
                  <a:lnTo>
                    <a:pt x="402" y="674"/>
                  </a:lnTo>
                  <a:lnTo>
                    <a:pt x="420" y="660"/>
                  </a:lnTo>
                  <a:lnTo>
                    <a:pt x="439" y="643"/>
                  </a:lnTo>
                  <a:lnTo>
                    <a:pt x="439" y="643"/>
                  </a:lnTo>
                  <a:lnTo>
                    <a:pt x="453" y="625"/>
                  </a:lnTo>
                  <a:lnTo>
                    <a:pt x="467" y="606"/>
                  </a:lnTo>
                  <a:lnTo>
                    <a:pt x="480" y="586"/>
                  </a:lnTo>
                  <a:lnTo>
                    <a:pt x="492" y="563"/>
                  </a:lnTo>
                  <a:lnTo>
                    <a:pt x="500" y="541"/>
                  </a:lnTo>
                  <a:lnTo>
                    <a:pt x="506" y="516"/>
                  </a:lnTo>
                  <a:lnTo>
                    <a:pt x="508" y="492"/>
                  </a:lnTo>
                  <a:lnTo>
                    <a:pt x="510" y="467"/>
                  </a:lnTo>
                  <a:lnTo>
                    <a:pt x="510" y="467"/>
                  </a:lnTo>
                  <a:lnTo>
                    <a:pt x="508" y="443"/>
                  </a:lnTo>
                  <a:lnTo>
                    <a:pt x="506" y="418"/>
                  </a:lnTo>
                  <a:lnTo>
                    <a:pt x="500" y="394"/>
                  </a:lnTo>
                  <a:lnTo>
                    <a:pt x="492" y="371"/>
                  </a:lnTo>
                  <a:lnTo>
                    <a:pt x="480" y="348"/>
                  </a:lnTo>
                  <a:lnTo>
                    <a:pt x="467" y="328"/>
                  </a:lnTo>
                  <a:lnTo>
                    <a:pt x="453" y="310"/>
                  </a:lnTo>
                  <a:lnTo>
                    <a:pt x="439" y="291"/>
                  </a:lnTo>
                  <a:lnTo>
                    <a:pt x="439" y="291"/>
                  </a:lnTo>
                  <a:lnTo>
                    <a:pt x="414" y="271"/>
                  </a:lnTo>
                  <a:lnTo>
                    <a:pt x="387" y="252"/>
                  </a:lnTo>
                  <a:lnTo>
                    <a:pt x="271" y="111"/>
                  </a:lnTo>
                  <a:lnTo>
                    <a:pt x="271" y="111"/>
                  </a:lnTo>
                  <a:close/>
                  <a:moveTo>
                    <a:pt x="136" y="459"/>
                  </a:moveTo>
                  <a:lnTo>
                    <a:pt x="136" y="459"/>
                  </a:lnTo>
                  <a:lnTo>
                    <a:pt x="138" y="441"/>
                  </a:lnTo>
                  <a:lnTo>
                    <a:pt x="144" y="424"/>
                  </a:lnTo>
                  <a:lnTo>
                    <a:pt x="150" y="410"/>
                  </a:lnTo>
                  <a:lnTo>
                    <a:pt x="156" y="398"/>
                  </a:lnTo>
                  <a:lnTo>
                    <a:pt x="166" y="385"/>
                  </a:lnTo>
                  <a:lnTo>
                    <a:pt x="177" y="377"/>
                  </a:lnTo>
                  <a:lnTo>
                    <a:pt x="189" y="369"/>
                  </a:lnTo>
                  <a:lnTo>
                    <a:pt x="201" y="361"/>
                  </a:lnTo>
                  <a:lnTo>
                    <a:pt x="215" y="357"/>
                  </a:lnTo>
                  <a:lnTo>
                    <a:pt x="230" y="353"/>
                  </a:lnTo>
                  <a:lnTo>
                    <a:pt x="258" y="346"/>
                  </a:lnTo>
                  <a:lnTo>
                    <a:pt x="291" y="346"/>
                  </a:lnTo>
                  <a:lnTo>
                    <a:pt x="322" y="348"/>
                  </a:lnTo>
                  <a:lnTo>
                    <a:pt x="322" y="348"/>
                  </a:lnTo>
                  <a:lnTo>
                    <a:pt x="291" y="359"/>
                  </a:lnTo>
                  <a:lnTo>
                    <a:pt x="263" y="371"/>
                  </a:lnTo>
                  <a:lnTo>
                    <a:pt x="238" y="383"/>
                  </a:lnTo>
                  <a:lnTo>
                    <a:pt x="213" y="398"/>
                  </a:lnTo>
                  <a:lnTo>
                    <a:pt x="193" y="412"/>
                  </a:lnTo>
                  <a:lnTo>
                    <a:pt x="172" y="426"/>
                  </a:lnTo>
                  <a:lnTo>
                    <a:pt x="154" y="443"/>
                  </a:lnTo>
                  <a:lnTo>
                    <a:pt x="136" y="459"/>
                  </a:lnTo>
                  <a:lnTo>
                    <a:pt x="136" y="459"/>
                  </a:lnTo>
                  <a:close/>
                  <a:moveTo>
                    <a:pt x="148" y="353"/>
                  </a:moveTo>
                  <a:lnTo>
                    <a:pt x="148" y="353"/>
                  </a:lnTo>
                  <a:lnTo>
                    <a:pt x="160" y="342"/>
                  </a:lnTo>
                  <a:lnTo>
                    <a:pt x="172" y="334"/>
                  </a:lnTo>
                  <a:lnTo>
                    <a:pt x="185" y="326"/>
                  </a:lnTo>
                  <a:lnTo>
                    <a:pt x="199" y="320"/>
                  </a:lnTo>
                  <a:lnTo>
                    <a:pt x="213" y="314"/>
                  </a:lnTo>
                  <a:lnTo>
                    <a:pt x="230" y="310"/>
                  </a:lnTo>
                  <a:lnTo>
                    <a:pt x="246" y="308"/>
                  </a:lnTo>
                  <a:lnTo>
                    <a:pt x="263" y="305"/>
                  </a:lnTo>
                  <a:lnTo>
                    <a:pt x="263" y="305"/>
                  </a:lnTo>
                  <a:lnTo>
                    <a:pt x="279" y="308"/>
                  </a:lnTo>
                  <a:lnTo>
                    <a:pt x="295" y="310"/>
                  </a:lnTo>
                  <a:lnTo>
                    <a:pt x="310" y="314"/>
                  </a:lnTo>
                  <a:lnTo>
                    <a:pt x="324" y="320"/>
                  </a:lnTo>
                  <a:lnTo>
                    <a:pt x="338" y="326"/>
                  </a:lnTo>
                  <a:lnTo>
                    <a:pt x="353" y="334"/>
                  </a:lnTo>
                  <a:lnTo>
                    <a:pt x="365" y="342"/>
                  </a:lnTo>
                  <a:lnTo>
                    <a:pt x="375" y="353"/>
                  </a:lnTo>
                  <a:lnTo>
                    <a:pt x="375" y="353"/>
                  </a:lnTo>
                  <a:lnTo>
                    <a:pt x="385" y="365"/>
                  </a:lnTo>
                  <a:lnTo>
                    <a:pt x="396" y="377"/>
                  </a:lnTo>
                  <a:lnTo>
                    <a:pt x="404" y="391"/>
                  </a:lnTo>
                  <a:lnTo>
                    <a:pt x="410" y="404"/>
                  </a:lnTo>
                  <a:lnTo>
                    <a:pt x="416" y="420"/>
                  </a:lnTo>
                  <a:lnTo>
                    <a:pt x="420" y="434"/>
                  </a:lnTo>
                  <a:lnTo>
                    <a:pt x="422" y="451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84"/>
                  </a:lnTo>
                  <a:lnTo>
                    <a:pt x="420" y="500"/>
                  </a:lnTo>
                  <a:lnTo>
                    <a:pt x="416" y="514"/>
                  </a:lnTo>
                  <a:lnTo>
                    <a:pt x="410" y="531"/>
                  </a:lnTo>
                  <a:lnTo>
                    <a:pt x="404" y="543"/>
                  </a:lnTo>
                  <a:lnTo>
                    <a:pt x="396" y="557"/>
                  </a:lnTo>
                  <a:lnTo>
                    <a:pt x="385" y="570"/>
                  </a:lnTo>
                  <a:lnTo>
                    <a:pt x="375" y="582"/>
                  </a:lnTo>
                  <a:lnTo>
                    <a:pt x="375" y="582"/>
                  </a:lnTo>
                  <a:lnTo>
                    <a:pt x="365" y="592"/>
                  </a:lnTo>
                  <a:lnTo>
                    <a:pt x="353" y="600"/>
                  </a:lnTo>
                  <a:lnTo>
                    <a:pt x="338" y="608"/>
                  </a:lnTo>
                  <a:lnTo>
                    <a:pt x="324" y="615"/>
                  </a:lnTo>
                  <a:lnTo>
                    <a:pt x="310" y="621"/>
                  </a:lnTo>
                  <a:lnTo>
                    <a:pt x="295" y="625"/>
                  </a:lnTo>
                  <a:lnTo>
                    <a:pt x="279" y="627"/>
                  </a:lnTo>
                  <a:lnTo>
                    <a:pt x="263" y="629"/>
                  </a:lnTo>
                  <a:lnTo>
                    <a:pt x="263" y="629"/>
                  </a:lnTo>
                  <a:lnTo>
                    <a:pt x="246" y="627"/>
                  </a:lnTo>
                  <a:lnTo>
                    <a:pt x="230" y="625"/>
                  </a:lnTo>
                  <a:lnTo>
                    <a:pt x="213" y="621"/>
                  </a:lnTo>
                  <a:lnTo>
                    <a:pt x="199" y="615"/>
                  </a:lnTo>
                  <a:lnTo>
                    <a:pt x="185" y="608"/>
                  </a:lnTo>
                  <a:lnTo>
                    <a:pt x="172" y="600"/>
                  </a:lnTo>
                  <a:lnTo>
                    <a:pt x="160" y="592"/>
                  </a:lnTo>
                  <a:lnTo>
                    <a:pt x="148" y="582"/>
                  </a:lnTo>
                  <a:lnTo>
                    <a:pt x="148" y="582"/>
                  </a:lnTo>
                  <a:lnTo>
                    <a:pt x="138" y="570"/>
                  </a:lnTo>
                  <a:lnTo>
                    <a:pt x="129" y="557"/>
                  </a:lnTo>
                  <a:lnTo>
                    <a:pt x="121" y="543"/>
                  </a:lnTo>
                  <a:lnTo>
                    <a:pt x="113" y="531"/>
                  </a:lnTo>
                  <a:lnTo>
                    <a:pt x="109" y="514"/>
                  </a:lnTo>
                  <a:lnTo>
                    <a:pt x="105" y="500"/>
                  </a:lnTo>
                  <a:lnTo>
                    <a:pt x="103" y="484"/>
                  </a:lnTo>
                  <a:lnTo>
                    <a:pt x="101" y="467"/>
                  </a:lnTo>
                  <a:lnTo>
                    <a:pt x="101" y="467"/>
                  </a:lnTo>
                  <a:lnTo>
                    <a:pt x="103" y="451"/>
                  </a:lnTo>
                  <a:lnTo>
                    <a:pt x="105" y="434"/>
                  </a:lnTo>
                  <a:lnTo>
                    <a:pt x="109" y="420"/>
                  </a:lnTo>
                  <a:lnTo>
                    <a:pt x="113" y="404"/>
                  </a:lnTo>
                  <a:lnTo>
                    <a:pt x="121" y="391"/>
                  </a:lnTo>
                  <a:lnTo>
                    <a:pt x="129" y="377"/>
                  </a:lnTo>
                  <a:lnTo>
                    <a:pt x="138" y="365"/>
                  </a:lnTo>
                  <a:lnTo>
                    <a:pt x="148" y="353"/>
                  </a:lnTo>
                  <a:lnTo>
                    <a:pt x="148" y="35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3269" tIns="46634" rIns="93269" bIns="4663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63039"/>
                </a:solidFill>
              </a:endParaRPr>
            </a:p>
          </p:txBody>
        </p:sp>
      </p:grpSp>
      <p:sp>
        <p:nvSpPr>
          <p:cNvPr id="72" name="Freeform 16"/>
          <p:cNvSpPr>
            <a:spLocks noEditPoints="1"/>
          </p:cNvSpPr>
          <p:nvPr/>
        </p:nvSpPr>
        <p:spPr bwMode="auto">
          <a:xfrm>
            <a:off x="1010470" y="2501097"/>
            <a:ext cx="131246" cy="144624"/>
          </a:xfrm>
          <a:custGeom>
            <a:avLst/>
            <a:gdLst>
              <a:gd name="T0" fmla="*/ 61 w 862"/>
              <a:gd name="T1" fmla="*/ 223 h 950"/>
              <a:gd name="T2" fmla="*/ 416 w 862"/>
              <a:gd name="T3" fmla="*/ 223 h 950"/>
              <a:gd name="T4" fmla="*/ 780 w 862"/>
              <a:gd name="T5" fmla="*/ 0 h 950"/>
              <a:gd name="T6" fmla="*/ 0 w 862"/>
              <a:gd name="T7" fmla="*/ 950 h 950"/>
              <a:gd name="T8" fmla="*/ 518 w 862"/>
              <a:gd name="T9" fmla="*/ 788 h 950"/>
              <a:gd name="T10" fmla="*/ 518 w 862"/>
              <a:gd name="T11" fmla="*/ 727 h 950"/>
              <a:gd name="T12" fmla="*/ 360 w 862"/>
              <a:gd name="T13" fmla="*/ 269 h 950"/>
              <a:gd name="T14" fmla="*/ 117 w 862"/>
              <a:gd name="T15" fmla="*/ 383 h 950"/>
              <a:gd name="T16" fmla="*/ 160 w 862"/>
              <a:gd name="T17" fmla="*/ 445 h 950"/>
              <a:gd name="T18" fmla="*/ 117 w 862"/>
              <a:gd name="T19" fmla="*/ 383 h 950"/>
              <a:gd name="T20" fmla="*/ 160 w 862"/>
              <a:gd name="T21" fmla="*/ 269 h 950"/>
              <a:gd name="T22" fmla="*/ 117 w 862"/>
              <a:gd name="T23" fmla="*/ 498 h 950"/>
              <a:gd name="T24" fmla="*/ 160 w 862"/>
              <a:gd name="T25" fmla="*/ 559 h 950"/>
              <a:gd name="T26" fmla="*/ 117 w 862"/>
              <a:gd name="T27" fmla="*/ 498 h 950"/>
              <a:gd name="T28" fmla="*/ 117 w 862"/>
              <a:gd name="T29" fmla="*/ 674 h 950"/>
              <a:gd name="T30" fmla="*/ 160 w 862"/>
              <a:gd name="T31" fmla="*/ 612 h 950"/>
              <a:gd name="T32" fmla="*/ 117 w 862"/>
              <a:gd name="T33" fmla="*/ 788 h 950"/>
              <a:gd name="T34" fmla="*/ 117 w 862"/>
              <a:gd name="T35" fmla="*/ 727 h 950"/>
              <a:gd name="T36" fmla="*/ 743 w 862"/>
              <a:gd name="T37" fmla="*/ 154 h 950"/>
              <a:gd name="T38" fmla="*/ 702 w 862"/>
              <a:gd name="T39" fmla="*/ 383 h 950"/>
              <a:gd name="T40" fmla="*/ 743 w 862"/>
              <a:gd name="T41" fmla="*/ 445 h 950"/>
              <a:gd name="T42" fmla="*/ 702 w 862"/>
              <a:gd name="T43" fmla="*/ 383 h 950"/>
              <a:gd name="T44" fmla="*/ 743 w 862"/>
              <a:gd name="T45" fmla="*/ 269 h 950"/>
              <a:gd name="T46" fmla="*/ 702 w 862"/>
              <a:gd name="T47" fmla="*/ 498 h 950"/>
              <a:gd name="T48" fmla="*/ 743 w 862"/>
              <a:gd name="T49" fmla="*/ 559 h 950"/>
              <a:gd name="T50" fmla="*/ 702 w 862"/>
              <a:gd name="T51" fmla="*/ 498 h 950"/>
              <a:gd name="T52" fmla="*/ 702 w 862"/>
              <a:gd name="T53" fmla="*/ 674 h 950"/>
              <a:gd name="T54" fmla="*/ 743 w 862"/>
              <a:gd name="T55" fmla="*/ 612 h 950"/>
              <a:gd name="T56" fmla="*/ 702 w 862"/>
              <a:gd name="T57" fmla="*/ 788 h 950"/>
              <a:gd name="T58" fmla="*/ 702 w 862"/>
              <a:gd name="T59" fmla="*/ 727 h 950"/>
              <a:gd name="T60" fmla="*/ 651 w 862"/>
              <a:gd name="T61" fmla="*/ 154 h 950"/>
              <a:gd name="T62" fmla="*/ 608 w 862"/>
              <a:gd name="T63" fmla="*/ 383 h 950"/>
              <a:gd name="T64" fmla="*/ 651 w 862"/>
              <a:gd name="T65" fmla="*/ 445 h 950"/>
              <a:gd name="T66" fmla="*/ 608 w 862"/>
              <a:gd name="T67" fmla="*/ 383 h 950"/>
              <a:gd name="T68" fmla="*/ 651 w 862"/>
              <a:gd name="T69" fmla="*/ 269 h 950"/>
              <a:gd name="T70" fmla="*/ 608 w 862"/>
              <a:gd name="T71" fmla="*/ 498 h 950"/>
              <a:gd name="T72" fmla="*/ 651 w 862"/>
              <a:gd name="T73" fmla="*/ 559 h 950"/>
              <a:gd name="T74" fmla="*/ 608 w 862"/>
              <a:gd name="T75" fmla="*/ 498 h 950"/>
              <a:gd name="T76" fmla="*/ 608 w 862"/>
              <a:gd name="T77" fmla="*/ 674 h 950"/>
              <a:gd name="T78" fmla="*/ 651 w 862"/>
              <a:gd name="T79" fmla="*/ 612 h 950"/>
              <a:gd name="T80" fmla="*/ 608 w 862"/>
              <a:gd name="T81" fmla="*/ 788 h 950"/>
              <a:gd name="T82" fmla="*/ 608 w 862"/>
              <a:gd name="T83" fmla="*/ 727 h 950"/>
              <a:gd name="T84" fmla="*/ 559 w 862"/>
              <a:gd name="T85" fmla="*/ 154 h 950"/>
              <a:gd name="T86" fmla="*/ 518 w 862"/>
              <a:gd name="T87" fmla="*/ 383 h 950"/>
              <a:gd name="T88" fmla="*/ 559 w 862"/>
              <a:gd name="T89" fmla="*/ 445 h 950"/>
              <a:gd name="T90" fmla="*/ 518 w 862"/>
              <a:gd name="T91" fmla="*/ 383 h 950"/>
              <a:gd name="T92" fmla="*/ 559 w 862"/>
              <a:gd name="T93" fmla="*/ 269 h 950"/>
              <a:gd name="T94" fmla="*/ 518 w 862"/>
              <a:gd name="T95" fmla="*/ 498 h 950"/>
              <a:gd name="T96" fmla="*/ 559 w 862"/>
              <a:gd name="T97" fmla="*/ 559 h 950"/>
              <a:gd name="T98" fmla="*/ 518 w 862"/>
              <a:gd name="T99" fmla="*/ 498 h 950"/>
              <a:gd name="T100" fmla="*/ 518 w 862"/>
              <a:gd name="T101" fmla="*/ 674 h 950"/>
              <a:gd name="T102" fmla="*/ 559 w 862"/>
              <a:gd name="T103" fmla="*/ 61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2" h="950">
                <a:moveTo>
                  <a:pt x="0" y="862"/>
                </a:moveTo>
                <a:lnTo>
                  <a:pt x="80" y="862"/>
                </a:lnTo>
                <a:lnTo>
                  <a:pt x="80" y="223"/>
                </a:lnTo>
                <a:lnTo>
                  <a:pt x="61" y="223"/>
                </a:lnTo>
                <a:lnTo>
                  <a:pt x="61" y="183"/>
                </a:lnTo>
                <a:lnTo>
                  <a:pt x="430" y="183"/>
                </a:lnTo>
                <a:lnTo>
                  <a:pt x="430" y="223"/>
                </a:lnTo>
                <a:lnTo>
                  <a:pt x="416" y="223"/>
                </a:lnTo>
                <a:lnTo>
                  <a:pt x="416" y="512"/>
                </a:lnTo>
                <a:lnTo>
                  <a:pt x="479" y="512"/>
                </a:lnTo>
                <a:lnTo>
                  <a:pt x="479" y="82"/>
                </a:lnTo>
                <a:lnTo>
                  <a:pt x="780" y="0"/>
                </a:lnTo>
                <a:lnTo>
                  <a:pt x="780" y="862"/>
                </a:lnTo>
                <a:lnTo>
                  <a:pt x="862" y="862"/>
                </a:lnTo>
                <a:lnTo>
                  <a:pt x="862" y="950"/>
                </a:lnTo>
                <a:lnTo>
                  <a:pt x="0" y="950"/>
                </a:lnTo>
                <a:lnTo>
                  <a:pt x="0" y="862"/>
                </a:lnTo>
                <a:lnTo>
                  <a:pt x="0" y="862"/>
                </a:lnTo>
                <a:close/>
                <a:moveTo>
                  <a:pt x="518" y="727"/>
                </a:moveTo>
                <a:lnTo>
                  <a:pt x="518" y="788"/>
                </a:lnTo>
                <a:lnTo>
                  <a:pt x="559" y="788"/>
                </a:lnTo>
                <a:lnTo>
                  <a:pt x="559" y="727"/>
                </a:lnTo>
                <a:lnTo>
                  <a:pt x="518" y="727"/>
                </a:lnTo>
                <a:lnTo>
                  <a:pt x="518" y="727"/>
                </a:lnTo>
                <a:close/>
                <a:moveTo>
                  <a:pt x="319" y="269"/>
                </a:moveTo>
                <a:lnTo>
                  <a:pt x="319" y="788"/>
                </a:lnTo>
                <a:lnTo>
                  <a:pt x="360" y="788"/>
                </a:lnTo>
                <a:lnTo>
                  <a:pt x="360" y="269"/>
                </a:lnTo>
                <a:lnTo>
                  <a:pt x="319" y="269"/>
                </a:lnTo>
                <a:lnTo>
                  <a:pt x="319" y="269"/>
                </a:lnTo>
                <a:close/>
                <a:moveTo>
                  <a:pt x="117" y="383"/>
                </a:moveTo>
                <a:lnTo>
                  <a:pt x="117" y="383"/>
                </a:lnTo>
                <a:lnTo>
                  <a:pt x="117" y="445"/>
                </a:lnTo>
                <a:lnTo>
                  <a:pt x="117" y="445"/>
                </a:lnTo>
                <a:lnTo>
                  <a:pt x="160" y="445"/>
                </a:lnTo>
                <a:lnTo>
                  <a:pt x="160" y="445"/>
                </a:lnTo>
                <a:lnTo>
                  <a:pt x="160" y="383"/>
                </a:lnTo>
                <a:lnTo>
                  <a:pt x="160" y="383"/>
                </a:lnTo>
                <a:lnTo>
                  <a:pt x="117" y="383"/>
                </a:lnTo>
                <a:lnTo>
                  <a:pt x="117" y="383"/>
                </a:lnTo>
                <a:close/>
                <a:moveTo>
                  <a:pt x="117" y="269"/>
                </a:moveTo>
                <a:lnTo>
                  <a:pt x="117" y="330"/>
                </a:lnTo>
                <a:lnTo>
                  <a:pt x="160" y="330"/>
                </a:lnTo>
                <a:lnTo>
                  <a:pt x="160" y="269"/>
                </a:lnTo>
                <a:lnTo>
                  <a:pt x="117" y="269"/>
                </a:lnTo>
                <a:lnTo>
                  <a:pt x="117" y="269"/>
                </a:lnTo>
                <a:close/>
                <a:moveTo>
                  <a:pt x="117" y="498"/>
                </a:moveTo>
                <a:lnTo>
                  <a:pt x="117" y="498"/>
                </a:lnTo>
                <a:lnTo>
                  <a:pt x="117" y="559"/>
                </a:lnTo>
                <a:lnTo>
                  <a:pt x="117" y="559"/>
                </a:lnTo>
                <a:lnTo>
                  <a:pt x="160" y="559"/>
                </a:lnTo>
                <a:lnTo>
                  <a:pt x="160" y="559"/>
                </a:lnTo>
                <a:lnTo>
                  <a:pt x="160" y="498"/>
                </a:lnTo>
                <a:lnTo>
                  <a:pt x="160" y="498"/>
                </a:lnTo>
                <a:lnTo>
                  <a:pt x="117" y="498"/>
                </a:lnTo>
                <a:lnTo>
                  <a:pt x="117" y="498"/>
                </a:lnTo>
                <a:close/>
                <a:moveTo>
                  <a:pt x="117" y="612"/>
                </a:moveTo>
                <a:lnTo>
                  <a:pt x="117" y="612"/>
                </a:lnTo>
                <a:lnTo>
                  <a:pt x="117" y="674"/>
                </a:lnTo>
                <a:lnTo>
                  <a:pt x="117" y="674"/>
                </a:lnTo>
                <a:lnTo>
                  <a:pt x="160" y="674"/>
                </a:lnTo>
                <a:lnTo>
                  <a:pt x="160" y="674"/>
                </a:lnTo>
                <a:lnTo>
                  <a:pt x="160" y="612"/>
                </a:lnTo>
                <a:lnTo>
                  <a:pt x="160" y="612"/>
                </a:lnTo>
                <a:lnTo>
                  <a:pt x="117" y="612"/>
                </a:lnTo>
                <a:lnTo>
                  <a:pt x="117" y="612"/>
                </a:lnTo>
                <a:close/>
                <a:moveTo>
                  <a:pt x="117" y="727"/>
                </a:moveTo>
                <a:lnTo>
                  <a:pt x="117" y="788"/>
                </a:lnTo>
                <a:lnTo>
                  <a:pt x="160" y="788"/>
                </a:lnTo>
                <a:lnTo>
                  <a:pt x="160" y="727"/>
                </a:lnTo>
                <a:lnTo>
                  <a:pt x="117" y="727"/>
                </a:lnTo>
                <a:lnTo>
                  <a:pt x="117" y="727"/>
                </a:lnTo>
                <a:close/>
                <a:moveTo>
                  <a:pt x="702" y="154"/>
                </a:moveTo>
                <a:lnTo>
                  <a:pt x="702" y="215"/>
                </a:lnTo>
                <a:lnTo>
                  <a:pt x="743" y="215"/>
                </a:lnTo>
                <a:lnTo>
                  <a:pt x="743" y="154"/>
                </a:lnTo>
                <a:lnTo>
                  <a:pt x="702" y="154"/>
                </a:lnTo>
                <a:lnTo>
                  <a:pt x="702" y="154"/>
                </a:lnTo>
                <a:close/>
                <a:moveTo>
                  <a:pt x="702" y="383"/>
                </a:moveTo>
                <a:lnTo>
                  <a:pt x="702" y="383"/>
                </a:lnTo>
                <a:lnTo>
                  <a:pt x="702" y="445"/>
                </a:lnTo>
                <a:lnTo>
                  <a:pt x="702" y="445"/>
                </a:lnTo>
                <a:lnTo>
                  <a:pt x="743" y="445"/>
                </a:lnTo>
                <a:lnTo>
                  <a:pt x="743" y="445"/>
                </a:lnTo>
                <a:lnTo>
                  <a:pt x="743" y="383"/>
                </a:lnTo>
                <a:lnTo>
                  <a:pt x="743" y="383"/>
                </a:lnTo>
                <a:lnTo>
                  <a:pt x="702" y="383"/>
                </a:lnTo>
                <a:lnTo>
                  <a:pt x="702" y="383"/>
                </a:lnTo>
                <a:close/>
                <a:moveTo>
                  <a:pt x="702" y="269"/>
                </a:moveTo>
                <a:lnTo>
                  <a:pt x="702" y="330"/>
                </a:lnTo>
                <a:lnTo>
                  <a:pt x="743" y="330"/>
                </a:lnTo>
                <a:lnTo>
                  <a:pt x="743" y="269"/>
                </a:lnTo>
                <a:lnTo>
                  <a:pt x="702" y="269"/>
                </a:lnTo>
                <a:lnTo>
                  <a:pt x="702" y="269"/>
                </a:lnTo>
                <a:close/>
                <a:moveTo>
                  <a:pt x="702" y="498"/>
                </a:moveTo>
                <a:lnTo>
                  <a:pt x="702" y="498"/>
                </a:lnTo>
                <a:lnTo>
                  <a:pt x="702" y="559"/>
                </a:lnTo>
                <a:lnTo>
                  <a:pt x="702" y="559"/>
                </a:lnTo>
                <a:lnTo>
                  <a:pt x="743" y="559"/>
                </a:lnTo>
                <a:lnTo>
                  <a:pt x="743" y="559"/>
                </a:lnTo>
                <a:lnTo>
                  <a:pt x="743" y="498"/>
                </a:lnTo>
                <a:lnTo>
                  <a:pt x="743" y="498"/>
                </a:lnTo>
                <a:lnTo>
                  <a:pt x="702" y="498"/>
                </a:lnTo>
                <a:lnTo>
                  <a:pt x="702" y="498"/>
                </a:lnTo>
                <a:close/>
                <a:moveTo>
                  <a:pt x="702" y="612"/>
                </a:moveTo>
                <a:lnTo>
                  <a:pt x="702" y="612"/>
                </a:lnTo>
                <a:lnTo>
                  <a:pt x="702" y="674"/>
                </a:lnTo>
                <a:lnTo>
                  <a:pt x="702" y="674"/>
                </a:lnTo>
                <a:lnTo>
                  <a:pt x="743" y="674"/>
                </a:lnTo>
                <a:lnTo>
                  <a:pt x="743" y="674"/>
                </a:lnTo>
                <a:lnTo>
                  <a:pt x="743" y="612"/>
                </a:lnTo>
                <a:lnTo>
                  <a:pt x="743" y="612"/>
                </a:lnTo>
                <a:lnTo>
                  <a:pt x="702" y="612"/>
                </a:lnTo>
                <a:lnTo>
                  <a:pt x="702" y="612"/>
                </a:lnTo>
                <a:close/>
                <a:moveTo>
                  <a:pt x="702" y="727"/>
                </a:moveTo>
                <a:lnTo>
                  <a:pt x="702" y="788"/>
                </a:lnTo>
                <a:lnTo>
                  <a:pt x="743" y="788"/>
                </a:lnTo>
                <a:lnTo>
                  <a:pt x="743" y="727"/>
                </a:lnTo>
                <a:lnTo>
                  <a:pt x="702" y="727"/>
                </a:lnTo>
                <a:lnTo>
                  <a:pt x="702" y="727"/>
                </a:lnTo>
                <a:close/>
                <a:moveTo>
                  <a:pt x="608" y="154"/>
                </a:moveTo>
                <a:lnTo>
                  <a:pt x="608" y="215"/>
                </a:lnTo>
                <a:lnTo>
                  <a:pt x="651" y="215"/>
                </a:lnTo>
                <a:lnTo>
                  <a:pt x="651" y="154"/>
                </a:lnTo>
                <a:lnTo>
                  <a:pt x="608" y="154"/>
                </a:lnTo>
                <a:lnTo>
                  <a:pt x="608" y="154"/>
                </a:lnTo>
                <a:close/>
                <a:moveTo>
                  <a:pt x="608" y="383"/>
                </a:moveTo>
                <a:lnTo>
                  <a:pt x="608" y="383"/>
                </a:lnTo>
                <a:lnTo>
                  <a:pt x="608" y="445"/>
                </a:lnTo>
                <a:lnTo>
                  <a:pt x="608" y="445"/>
                </a:lnTo>
                <a:lnTo>
                  <a:pt x="651" y="445"/>
                </a:lnTo>
                <a:lnTo>
                  <a:pt x="651" y="445"/>
                </a:lnTo>
                <a:lnTo>
                  <a:pt x="651" y="383"/>
                </a:lnTo>
                <a:lnTo>
                  <a:pt x="651" y="383"/>
                </a:lnTo>
                <a:lnTo>
                  <a:pt x="608" y="383"/>
                </a:lnTo>
                <a:lnTo>
                  <a:pt x="608" y="383"/>
                </a:lnTo>
                <a:close/>
                <a:moveTo>
                  <a:pt x="608" y="269"/>
                </a:moveTo>
                <a:lnTo>
                  <a:pt x="608" y="330"/>
                </a:lnTo>
                <a:lnTo>
                  <a:pt x="651" y="330"/>
                </a:lnTo>
                <a:lnTo>
                  <a:pt x="651" y="269"/>
                </a:lnTo>
                <a:lnTo>
                  <a:pt x="608" y="269"/>
                </a:lnTo>
                <a:lnTo>
                  <a:pt x="608" y="269"/>
                </a:lnTo>
                <a:close/>
                <a:moveTo>
                  <a:pt x="608" y="498"/>
                </a:moveTo>
                <a:lnTo>
                  <a:pt x="608" y="498"/>
                </a:lnTo>
                <a:lnTo>
                  <a:pt x="608" y="559"/>
                </a:lnTo>
                <a:lnTo>
                  <a:pt x="608" y="559"/>
                </a:lnTo>
                <a:lnTo>
                  <a:pt x="651" y="559"/>
                </a:lnTo>
                <a:lnTo>
                  <a:pt x="651" y="559"/>
                </a:lnTo>
                <a:lnTo>
                  <a:pt x="651" y="498"/>
                </a:lnTo>
                <a:lnTo>
                  <a:pt x="651" y="498"/>
                </a:lnTo>
                <a:lnTo>
                  <a:pt x="608" y="498"/>
                </a:lnTo>
                <a:lnTo>
                  <a:pt x="608" y="498"/>
                </a:lnTo>
                <a:close/>
                <a:moveTo>
                  <a:pt x="608" y="612"/>
                </a:moveTo>
                <a:lnTo>
                  <a:pt x="608" y="612"/>
                </a:lnTo>
                <a:lnTo>
                  <a:pt x="608" y="674"/>
                </a:lnTo>
                <a:lnTo>
                  <a:pt x="608" y="674"/>
                </a:lnTo>
                <a:lnTo>
                  <a:pt x="651" y="674"/>
                </a:lnTo>
                <a:lnTo>
                  <a:pt x="651" y="674"/>
                </a:lnTo>
                <a:lnTo>
                  <a:pt x="651" y="612"/>
                </a:lnTo>
                <a:lnTo>
                  <a:pt x="651" y="612"/>
                </a:lnTo>
                <a:lnTo>
                  <a:pt x="608" y="612"/>
                </a:lnTo>
                <a:lnTo>
                  <a:pt x="608" y="612"/>
                </a:lnTo>
                <a:close/>
                <a:moveTo>
                  <a:pt x="608" y="727"/>
                </a:moveTo>
                <a:lnTo>
                  <a:pt x="608" y="788"/>
                </a:lnTo>
                <a:lnTo>
                  <a:pt x="651" y="788"/>
                </a:lnTo>
                <a:lnTo>
                  <a:pt x="651" y="727"/>
                </a:lnTo>
                <a:lnTo>
                  <a:pt x="608" y="727"/>
                </a:lnTo>
                <a:lnTo>
                  <a:pt x="608" y="727"/>
                </a:lnTo>
                <a:close/>
                <a:moveTo>
                  <a:pt x="518" y="154"/>
                </a:moveTo>
                <a:lnTo>
                  <a:pt x="518" y="215"/>
                </a:lnTo>
                <a:lnTo>
                  <a:pt x="559" y="215"/>
                </a:lnTo>
                <a:lnTo>
                  <a:pt x="559" y="154"/>
                </a:lnTo>
                <a:lnTo>
                  <a:pt x="518" y="154"/>
                </a:lnTo>
                <a:lnTo>
                  <a:pt x="518" y="154"/>
                </a:lnTo>
                <a:close/>
                <a:moveTo>
                  <a:pt x="518" y="383"/>
                </a:moveTo>
                <a:lnTo>
                  <a:pt x="518" y="383"/>
                </a:lnTo>
                <a:lnTo>
                  <a:pt x="518" y="445"/>
                </a:lnTo>
                <a:lnTo>
                  <a:pt x="518" y="445"/>
                </a:lnTo>
                <a:lnTo>
                  <a:pt x="559" y="445"/>
                </a:lnTo>
                <a:lnTo>
                  <a:pt x="559" y="445"/>
                </a:lnTo>
                <a:lnTo>
                  <a:pt x="559" y="383"/>
                </a:lnTo>
                <a:lnTo>
                  <a:pt x="559" y="383"/>
                </a:lnTo>
                <a:lnTo>
                  <a:pt x="518" y="383"/>
                </a:lnTo>
                <a:lnTo>
                  <a:pt x="518" y="383"/>
                </a:lnTo>
                <a:close/>
                <a:moveTo>
                  <a:pt x="518" y="269"/>
                </a:moveTo>
                <a:lnTo>
                  <a:pt x="518" y="330"/>
                </a:lnTo>
                <a:lnTo>
                  <a:pt x="559" y="330"/>
                </a:lnTo>
                <a:lnTo>
                  <a:pt x="559" y="269"/>
                </a:lnTo>
                <a:lnTo>
                  <a:pt x="518" y="269"/>
                </a:lnTo>
                <a:lnTo>
                  <a:pt x="518" y="269"/>
                </a:lnTo>
                <a:close/>
                <a:moveTo>
                  <a:pt x="518" y="498"/>
                </a:moveTo>
                <a:lnTo>
                  <a:pt x="518" y="498"/>
                </a:lnTo>
                <a:lnTo>
                  <a:pt x="518" y="559"/>
                </a:lnTo>
                <a:lnTo>
                  <a:pt x="518" y="559"/>
                </a:lnTo>
                <a:lnTo>
                  <a:pt x="559" y="559"/>
                </a:lnTo>
                <a:lnTo>
                  <a:pt x="559" y="559"/>
                </a:lnTo>
                <a:lnTo>
                  <a:pt x="559" y="498"/>
                </a:lnTo>
                <a:lnTo>
                  <a:pt x="559" y="498"/>
                </a:lnTo>
                <a:lnTo>
                  <a:pt x="518" y="498"/>
                </a:lnTo>
                <a:lnTo>
                  <a:pt x="518" y="498"/>
                </a:lnTo>
                <a:close/>
                <a:moveTo>
                  <a:pt x="518" y="612"/>
                </a:moveTo>
                <a:lnTo>
                  <a:pt x="518" y="612"/>
                </a:lnTo>
                <a:lnTo>
                  <a:pt x="518" y="674"/>
                </a:lnTo>
                <a:lnTo>
                  <a:pt x="518" y="674"/>
                </a:lnTo>
                <a:lnTo>
                  <a:pt x="559" y="674"/>
                </a:lnTo>
                <a:lnTo>
                  <a:pt x="559" y="674"/>
                </a:lnTo>
                <a:lnTo>
                  <a:pt x="559" y="612"/>
                </a:lnTo>
                <a:lnTo>
                  <a:pt x="559" y="612"/>
                </a:lnTo>
                <a:lnTo>
                  <a:pt x="518" y="612"/>
                </a:lnTo>
                <a:lnTo>
                  <a:pt x="518" y="6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3269" tIns="46634" rIns="93269" bIns="4663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63039"/>
              </a:solidFill>
            </a:endParaRPr>
          </a:p>
        </p:txBody>
      </p:sp>
      <p:sp>
        <p:nvSpPr>
          <p:cNvPr id="73" name="Freeform 19"/>
          <p:cNvSpPr>
            <a:spLocks noEditPoints="1"/>
          </p:cNvSpPr>
          <p:nvPr/>
        </p:nvSpPr>
        <p:spPr bwMode="auto">
          <a:xfrm>
            <a:off x="6302184" y="2517690"/>
            <a:ext cx="139315" cy="127726"/>
          </a:xfrm>
          <a:custGeom>
            <a:avLst/>
            <a:gdLst>
              <a:gd name="T0" fmla="*/ 848 w 915"/>
              <a:gd name="T1" fmla="*/ 780 h 839"/>
              <a:gd name="T2" fmla="*/ 846 w 915"/>
              <a:gd name="T3" fmla="*/ 792 h 839"/>
              <a:gd name="T4" fmla="*/ 838 w 915"/>
              <a:gd name="T5" fmla="*/ 812 h 839"/>
              <a:gd name="T6" fmla="*/ 821 w 915"/>
              <a:gd name="T7" fmla="*/ 829 h 839"/>
              <a:gd name="T8" fmla="*/ 801 w 915"/>
              <a:gd name="T9" fmla="*/ 839 h 839"/>
              <a:gd name="T10" fmla="*/ 137 w 915"/>
              <a:gd name="T11" fmla="*/ 839 h 839"/>
              <a:gd name="T12" fmla="*/ 125 w 915"/>
              <a:gd name="T13" fmla="*/ 839 h 839"/>
              <a:gd name="T14" fmla="*/ 105 w 915"/>
              <a:gd name="T15" fmla="*/ 829 h 839"/>
              <a:gd name="T16" fmla="*/ 88 w 915"/>
              <a:gd name="T17" fmla="*/ 812 h 839"/>
              <a:gd name="T18" fmla="*/ 80 w 915"/>
              <a:gd name="T19" fmla="*/ 792 h 839"/>
              <a:gd name="T20" fmla="*/ 78 w 915"/>
              <a:gd name="T21" fmla="*/ 505 h 839"/>
              <a:gd name="T22" fmla="*/ 371 w 915"/>
              <a:gd name="T23" fmla="*/ 546 h 839"/>
              <a:gd name="T24" fmla="*/ 426 w 915"/>
              <a:gd name="T25" fmla="*/ 620 h 839"/>
              <a:gd name="T26" fmla="*/ 504 w 915"/>
              <a:gd name="T27" fmla="*/ 546 h 839"/>
              <a:gd name="T28" fmla="*/ 563 w 915"/>
              <a:gd name="T29" fmla="*/ 505 h 839"/>
              <a:gd name="T30" fmla="*/ 848 w 915"/>
              <a:gd name="T31" fmla="*/ 505 h 839"/>
              <a:gd name="T32" fmla="*/ 250 w 915"/>
              <a:gd name="T33" fmla="*/ 94 h 839"/>
              <a:gd name="T34" fmla="*/ 262 w 915"/>
              <a:gd name="T35" fmla="*/ 80 h 839"/>
              <a:gd name="T36" fmla="*/ 275 w 915"/>
              <a:gd name="T37" fmla="*/ 65 h 839"/>
              <a:gd name="T38" fmla="*/ 311 w 915"/>
              <a:gd name="T39" fmla="*/ 39 h 839"/>
              <a:gd name="T40" fmla="*/ 352 w 915"/>
              <a:gd name="T41" fmla="*/ 20 h 839"/>
              <a:gd name="T42" fmla="*/ 397 w 915"/>
              <a:gd name="T43" fmla="*/ 6 h 839"/>
              <a:gd name="T44" fmla="*/ 447 w 915"/>
              <a:gd name="T45" fmla="*/ 0 h 839"/>
              <a:gd name="T46" fmla="*/ 471 w 915"/>
              <a:gd name="T47" fmla="*/ 0 h 839"/>
              <a:gd name="T48" fmla="*/ 520 w 915"/>
              <a:gd name="T49" fmla="*/ 4 h 839"/>
              <a:gd name="T50" fmla="*/ 569 w 915"/>
              <a:gd name="T51" fmla="*/ 18 h 839"/>
              <a:gd name="T52" fmla="*/ 614 w 915"/>
              <a:gd name="T53" fmla="*/ 43 h 839"/>
              <a:gd name="T54" fmla="*/ 637 w 915"/>
              <a:gd name="T55" fmla="*/ 57 h 839"/>
              <a:gd name="T56" fmla="*/ 674 w 915"/>
              <a:gd name="T57" fmla="*/ 92 h 839"/>
              <a:gd name="T58" fmla="*/ 588 w 915"/>
              <a:gd name="T59" fmla="*/ 118 h 839"/>
              <a:gd name="T60" fmla="*/ 574 w 915"/>
              <a:gd name="T61" fmla="*/ 108 h 839"/>
              <a:gd name="T62" fmla="*/ 539 w 915"/>
              <a:gd name="T63" fmla="*/ 92 h 839"/>
              <a:gd name="T64" fmla="*/ 504 w 915"/>
              <a:gd name="T65" fmla="*/ 82 h 839"/>
              <a:gd name="T66" fmla="*/ 467 w 915"/>
              <a:gd name="T67" fmla="*/ 77 h 839"/>
              <a:gd name="T68" fmla="*/ 451 w 915"/>
              <a:gd name="T69" fmla="*/ 77 h 839"/>
              <a:gd name="T70" fmla="*/ 387 w 915"/>
              <a:gd name="T71" fmla="*/ 90 h 839"/>
              <a:gd name="T72" fmla="*/ 346 w 915"/>
              <a:gd name="T73" fmla="*/ 110 h 839"/>
              <a:gd name="T74" fmla="*/ 281 w 915"/>
              <a:gd name="T75" fmla="*/ 118 h 839"/>
              <a:gd name="T76" fmla="*/ 250 w 915"/>
              <a:gd name="T77" fmla="*/ 94 h 839"/>
              <a:gd name="T78" fmla="*/ 846 w 915"/>
              <a:gd name="T79" fmla="*/ 143 h 839"/>
              <a:gd name="T80" fmla="*/ 860 w 915"/>
              <a:gd name="T81" fmla="*/ 145 h 839"/>
              <a:gd name="T82" fmla="*/ 885 w 915"/>
              <a:gd name="T83" fmla="*/ 155 h 839"/>
              <a:gd name="T84" fmla="*/ 903 w 915"/>
              <a:gd name="T85" fmla="*/ 174 h 839"/>
              <a:gd name="T86" fmla="*/ 915 w 915"/>
              <a:gd name="T87" fmla="*/ 200 h 839"/>
              <a:gd name="T88" fmla="*/ 915 w 915"/>
              <a:gd name="T89" fmla="*/ 374 h 839"/>
              <a:gd name="T90" fmla="*/ 915 w 915"/>
              <a:gd name="T91" fmla="*/ 389 h 839"/>
              <a:gd name="T92" fmla="*/ 903 w 915"/>
              <a:gd name="T93" fmla="*/ 415 h 839"/>
              <a:gd name="T94" fmla="*/ 885 w 915"/>
              <a:gd name="T95" fmla="*/ 434 h 839"/>
              <a:gd name="T96" fmla="*/ 860 w 915"/>
              <a:gd name="T97" fmla="*/ 444 h 839"/>
              <a:gd name="T98" fmla="*/ 70 w 915"/>
              <a:gd name="T99" fmla="*/ 446 h 839"/>
              <a:gd name="T100" fmla="*/ 55 w 915"/>
              <a:gd name="T101" fmla="*/ 444 h 839"/>
              <a:gd name="T102" fmla="*/ 31 w 915"/>
              <a:gd name="T103" fmla="*/ 434 h 839"/>
              <a:gd name="T104" fmla="*/ 12 w 915"/>
              <a:gd name="T105" fmla="*/ 415 h 839"/>
              <a:gd name="T106" fmla="*/ 2 w 915"/>
              <a:gd name="T107" fmla="*/ 389 h 839"/>
              <a:gd name="T108" fmla="*/ 0 w 915"/>
              <a:gd name="T109" fmla="*/ 215 h 839"/>
              <a:gd name="T110" fmla="*/ 2 w 915"/>
              <a:gd name="T111" fmla="*/ 200 h 839"/>
              <a:gd name="T112" fmla="*/ 12 w 915"/>
              <a:gd name="T113" fmla="*/ 174 h 839"/>
              <a:gd name="T114" fmla="*/ 31 w 915"/>
              <a:gd name="T115" fmla="*/ 155 h 839"/>
              <a:gd name="T116" fmla="*/ 55 w 915"/>
              <a:gd name="T117" fmla="*/ 145 h 839"/>
              <a:gd name="T118" fmla="*/ 70 w 915"/>
              <a:gd name="T119" fmla="*/ 143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5" h="839">
                <a:moveTo>
                  <a:pt x="848" y="505"/>
                </a:moveTo>
                <a:lnTo>
                  <a:pt x="848" y="780"/>
                </a:lnTo>
                <a:lnTo>
                  <a:pt x="848" y="780"/>
                </a:lnTo>
                <a:lnTo>
                  <a:pt x="846" y="792"/>
                </a:lnTo>
                <a:lnTo>
                  <a:pt x="844" y="804"/>
                </a:lnTo>
                <a:lnTo>
                  <a:pt x="838" y="812"/>
                </a:lnTo>
                <a:lnTo>
                  <a:pt x="829" y="823"/>
                </a:lnTo>
                <a:lnTo>
                  <a:pt x="821" y="829"/>
                </a:lnTo>
                <a:lnTo>
                  <a:pt x="811" y="835"/>
                </a:lnTo>
                <a:lnTo>
                  <a:pt x="801" y="839"/>
                </a:lnTo>
                <a:lnTo>
                  <a:pt x="789" y="839"/>
                </a:lnTo>
                <a:lnTo>
                  <a:pt x="137" y="839"/>
                </a:lnTo>
                <a:lnTo>
                  <a:pt x="137" y="839"/>
                </a:lnTo>
                <a:lnTo>
                  <a:pt x="125" y="839"/>
                </a:lnTo>
                <a:lnTo>
                  <a:pt x="115" y="835"/>
                </a:lnTo>
                <a:lnTo>
                  <a:pt x="105" y="829"/>
                </a:lnTo>
                <a:lnTo>
                  <a:pt x="96" y="823"/>
                </a:lnTo>
                <a:lnTo>
                  <a:pt x="88" y="812"/>
                </a:lnTo>
                <a:lnTo>
                  <a:pt x="82" y="804"/>
                </a:lnTo>
                <a:lnTo>
                  <a:pt x="80" y="792"/>
                </a:lnTo>
                <a:lnTo>
                  <a:pt x="78" y="780"/>
                </a:lnTo>
                <a:lnTo>
                  <a:pt x="78" y="505"/>
                </a:lnTo>
                <a:lnTo>
                  <a:pt x="371" y="505"/>
                </a:lnTo>
                <a:lnTo>
                  <a:pt x="371" y="546"/>
                </a:lnTo>
                <a:lnTo>
                  <a:pt x="426" y="546"/>
                </a:lnTo>
                <a:lnTo>
                  <a:pt x="426" y="620"/>
                </a:lnTo>
                <a:lnTo>
                  <a:pt x="504" y="620"/>
                </a:lnTo>
                <a:lnTo>
                  <a:pt x="504" y="546"/>
                </a:lnTo>
                <a:lnTo>
                  <a:pt x="563" y="546"/>
                </a:lnTo>
                <a:lnTo>
                  <a:pt x="563" y="505"/>
                </a:lnTo>
                <a:lnTo>
                  <a:pt x="846" y="505"/>
                </a:lnTo>
                <a:lnTo>
                  <a:pt x="848" y="505"/>
                </a:lnTo>
                <a:lnTo>
                  <a:pt x="848" y="505"/>
                </a:lnTo>
                <a:close/>
                <a:moveTo>
                  <a:pt x="250" y="94"/>
                </a:moveTo>
                <a:lnTo>
                  <a:pt x="250" y="94"/>
                </a:lnTo>
                <a:lnTo>
                  <a:pt x="262" y="80"/>
                </a:lnTo>
                <a:lnTo>
                  <a:pt x="275" y="65"/>
                </a:lnTo>
                <a:lnTo>
                  <a:pt x="275" y="65"/>
                </a:lnTo>
                <a:lnTo>
                  <a:pt x="291" y="53"/>
                </a:lnTo>
                <a:lnTo>
                  <a:pt x="311" y="39"/>
                </a:lnTo>
                <a:lnTo>
                  <a:pt x="330" y="28"/>
                </a:lnTo>
                <a:lnTo>
                  <a:pt x="352" y="20"/>
                </a:lnTo>
                <a:lnTo>
                  <a:pt x="375" y="12"/>
                </a:lnTo>
                <a:lnTo>
                  <a:pt x="397" y="6"/>
                </a:lnTo>
                <a:lnTo>
                  <a:pt x="422" y="2"/>
                </a:lnTo>
                <a:lnTo>
                  <a:pt x="447" y="0"/>
                </a:lnTo>
                <a:lnTo>
                  <a:pt x="447" y="0"/>
                </a:lnTo>
                <a:lnTo>
                  <a:pt x="471" y="0"/>
                </a:lnTo>
                <a:lnTo>
                  <a:pt x="496" y="2"/>
                </a:lnTo>
                <a:lnTo>
                  <a:pt x="520" y="4"/>
                </a:lnTo>
                <a:lnTo>
                  <a:pt x="545" y="10"/>
                </a:lnTo>
                <a:lnTo>
                  <a:pt x="569" y="18"/>
                </a:lnTo>
                <a:lnTo>
                  <a:pt x="592" y="28"/>
                </a:lnTo>
                <a:lnTo>
                  <a:pt x="614" y="43"/>
                </a:lnTo>
                <a:lnTo>
                  <a:pt x="637" y="57"/>
                </a:lnTo>
                <a:lnTo>
                  <a:pt x="637" y="57"/>
                </a:lnTo>
                <a:lnTo>
                  <a:pt x="655" y="73"/>
                </a:lnTo>
                <a:lnTo>
                  <a:pt x="674" y="92"/>
                </a:lnTo>
                <a:lnTo>
                  <a:pt x="643" y="118"/>
                </a:lnTo>
                <a:lnTo>
                  <a:pt x="588" y="118"/>
                </a:lnTo>
                <a:lnTo>
                  <a:pt x="588" y="118"/>
                </a:lnTo>
                <a:lnTo>
                  <a:pt x="574" y="108"/>
                </a:lnTo>
                <a:lnTo>
                  <a:pt x="557" y="98"/>
                </a:lnTo>
                <a:lnTo>
                  <a:pt x="539" y="92"/>
                </a:lnTo>
                <a:lnTo>
                  <a:pt x="522" y="86"/>
                </a:lnTo>
                <a:lnTo>
                  <a:pt x="504" y="82"/>
                </a:lnTo>
                <a:lnTo>
                  <a:pt x="485" y="77"/>
                </a:lnTo>
                <a:lnTo>
                  <a:pt x="467" y="77"/>
                </a:lnTo>
                <a:lnTo>
                  <a:pt x="451" y="77"/>
                </a:lnTo>
                <a:lnTo>
                  <a:pt x="451" y="77"/>
                </a:lnTo>
                <a:lnTo>
                  <a:pt x="418" y="82"/>
                </a:lnTo>
                <a:lnTo>
                  <a:pt x="387" y="90"/>
                </a:lnTo>
                <a:lnTo>
                  <a:pt x="359" y="102"/>
                </a:lnTo>
                <a:lnTo>
                  <a:pt x="346" y="110"/>
                </a:lnTo>
                <a:lnTo>
                  <a:pt x="334" y="118"/>
                </a:lnTo>
                <a:lnTo>
                  <a:pt x="281" y="118"/>
                </a:lnTo>
                <a:lnTo>
                  <a:pt x="250" y="94"/>
                </a:lnTo>
                <a:lnTo>
                  <a:pt x="250" y="94"/>
                </a:lnTo>
                <a:close/>
                <a:moveTo>
                  <a:pt x="70" y="143"/>
                </a:moveTo>
                <a:lnTo>
                  <a:pt x="846" y="143"/>
                </a:lnTo>
                <a:lnTo>
                  <a:pt x="846" y="143"/>
                </a:lnTo>
                <a:lnTo>
                  <a:pt x="860" y="145"/>
                </a:lnTo>
                <a:lnTo>
                  <a:pt x="872" y="149"/>
                </a:lnTo>
                <a:lnTo>
                  <a:pt x="885" y="155"/>
                </a:lnTo>
                <a:lnTo>
                  <a:pt x="895" y="163"/>
                </a:lnTo>
                <a:lnTo>
                  <a:pt x="903" y="174"/>
                </a:lnTo>
                <a:lnTo>
                  <a:pt x="911" y="186"/>
                </a:lnTo>
                <a:lnTo>
                  <a:pt x="915" y="200"/>
                </a:lnTo>
                <a:lnTo>
                  <a:pt x="915" y="215"/>
                </a:lnTo>
                <a:lnTo>
                  <a:pt x="915" y="374"/>
                </a:lnTo>
                <a:lnTo>
                  <a:pt x="915" y="374"/>
                </a:lnTo>
                <a:lnTo>
                  <a:pt x="915" y="389"/>
                </a:lnTo>
                <a:lnTo>
                  <a:pt x="911" y="403"/>
                </a:lnTo>
                <a:lnTo>
                  <a:pt x="903" y="415"/>
                </a:lnTo>
                <a:lnTo>
                  <a:pt x="895" y="425"/>
                </a:lnTo>
                <a:lnTo>
                  <a:pt x="885" y="434"/>
                </a:lnTo>
                <a:lnTo>
                  <a:pt x="872" y="440"/>
                </a:lnTo>
                <a:lnTo>
                  <a:pt x="860" y="444"/>
                </a:lnTo>
                <a:lnTo>
                  <a:pt x="846" y="446"/>
                </a:lnTo>
                <a:lnTo>
                  <a:pt x="70" y="446"/>
                </a:lnTo>
                <a:lnTo>
                  <a:pt x="70" y="446"/>
                </a:lnTo>
                <a:lnTo>
                  <a:pt x="55" y="444"/>
                </a:lnTo>
                <a:lnTo>
                  <a:pt x="43" y="440"/>
                </a:lnTo>
                <a:lnTo>
                  <a:pt x="31" y="434"/>
                </a:lnTo>
                <a:lnTo>
                  <a:pt x="21" y="425"/>
                </a:lnTo>
                <a:lnTo>
                  <a:pt x="12" y="415"/>
                </a:lnTo>
                <a:lnTo>
                  <a:pt x="6" y="403"/>
                </a:lnTo>
                <a:lnTo>
                  <a:pt x="2" y="389"/>
                </a:lnTo>
                <a:lnTo>
                  <a:pt x="0" y="374"/>
                </a:lnTo>
                <a:lnTo>
                  <a:pt x="0" y="215"/>
                </a:lnTo>
                <a:lnTo>
                  <a:pt x="0" y="215"/>
                </a:lnTo>
                <a:lnTo>
                  <a:pt x="2" y="200"/>
                </a:lnTo>
                <a:lnTo>
                  <a:pt x="6" y="186"/>
                </a:lnTo>
                <a:lnTo>
                  <a:pt x="12" y="174"/>
                </a:lnTo>
                <a:lnTo>
                  <a:pt x="21" y="163"/>
                </a:lnTo>
                <a:lnTo>
                  <a:pt x="31" y="155"/>
                </a:lnTo>
                <a:lnTo>
                  <a:pt x="43" y="149"/>
                </a:lnTo>
                <a:lnTo>
                  <a:pt x="55" y="145"/>
                </a:lnTo>
                <a:lnTo>
                  <a:pt x="70" y="143"/>
                </a:lnTo>
                <a:lnTo>
                  <a:pt x="70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3269" tIns="46634" rIns="93269" bIns="4663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630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9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4787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Structure propagation—targets</a:t>
            </a:r>
            <a:endParaRPr lang="zh-CN" altLang="en-US" sz="2400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9BCDD4-5135-4EDA-B37F-8568C867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367" y="1453146"/>
            <a:ext cx="2370025" cy="23243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4914C7-0962-43BA-9BEE-01828E60C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720" y="1445525"/>
            <a:ext cx="2385267" cy="2331922"/>
          </a:xfrm>
          <a:prstGeom prst="rect">
            <a:avLst/>
          </a:prstGeom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A12D128C-8588-4078-970E-E2336EC08961}"/>
              </a:ext>
            </a:extLst>
          </p:cNvPr>
          <p:cNvSpPr/>
          <p:nvPr/>
        </p:nvSpPr>
        <p:spPr>
          <a:xfrm>
            <a:off x="3741747" y="2571750"/>
            <a:ext cx="1262209" cy="10974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14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>
            <a:off x="404259" y="190820"/>
            <a:ext cx="429033" cy="588288"/>
            <a:chOff x="4176046" y="1990507"/>
            <a:chExt cx="818253" cy="1121985"/>
          </a:xfrm>
          <a:effectLst/>
        </p:grpSpPr>
        <p:grpSp>
          <p:nvGrpSpPr>
            <p:cNvPr id="7" name="组合 6"/>
            <p:cNvGrpSpPr/>
            <p:nvPr/>
          </p:nvGrpSpPr>
          <p:grpSpPr>
            <a:xfrm rot="16200000" flipH="1">
              <a:off x="4024180" y="2142373"/>
              <a:ext cx="1121985" cy="818253"/>
              <a:chOff x="4855095" y="3106515"/>
              <a:chExt cx="740446" cy="540000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5397475" y="3108409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855095" y="3108408"/>
                <a:ext cx="198066" cy="263118"/>
              </a:xfrm>
              <a:prstGeom prst="triangle">
                <a:avLst/>
              </a:prstGeom>
              <a:solidFill>
                <a:srgbClr val="BA13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flipV="1">
                <a:off x="4954128" y="3106515"/>
                <a:ext cx="540000" cy="540000"/>
              </a:xfrm>
              <a:prstGeom prst="trapezoid">
                <a:avLst>
                  <a:gd name="adj" fmla="val 8231"/>
                </a:avLst>
              </a:prstGeom>
              <a:solidFill>
                <a:srgbClr val="EE1C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spcCol="0"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399781" y="2362748"/>
              <a:ext cx="356900" cy="373896"/>
              <a:chOff x="7597422" y="5988136"/>
              <a:chExt cx="250628" cy="262563"/>
            </a:xfrm>
            <a:solidFill>
              <a:schemeClr val="bg1"/>
            </a:solidFill>
          </p:grpSpPr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7664554" y="5988136"/>
                <a:ext cx="114872" cy="1133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4"/>
              <p:cNvSpPr>
                <a:spLocks noEditPoints="1"/>
              </p:cNvSpPr>
              <p:nvPr/>
            </p:nvSpPr>
            <p:spPr bwMode="auto">
              <a:xfrm>
                <a:off x="7743622" y="6116434"/>
                <a:ext cx="104428" cy="13426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7597422" y="6116434"/>
                <a:ext cx="104428" cy="13426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694391" y="6114942"/>
                <a:ext cx="53706" cy="13426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865191" y="250452"/>
            <a:ext cx="7299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Texture propagation and photometric correction</a:t>
            </a:r>
            <a:endParaRPr lang="zh-CN" altLang="en-US" sz="2400" dirty="0">
              <a:solidFill>
                <a:srgbClr val="2630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1F66DA1-6162-48A8-B998-1CF13633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80" y="950576"/>
            <a:ext cx="5403048" cy="176037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C40320D-839E-4C31-BFD4-58CBE0D9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80" y="2788085"/>
            <a:ext cx="2298395" cy="186828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F068438-7D7D-4865-9BF0-D1CB35426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35" y="2781295"/>
            <a:ext cx="2306693" cy="18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7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412613" y="2430452"/>
            <a:ext cx="5159293" cy="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33777" y="2429279"/>
            <a:ext cx="5159293" cy="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-15792"/>
            <a:ext cx="2867655" cy="5159291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48001" y="0"/>
            <a:ext cx="6095999" cy="5159291"/>
          </a:xfrm>
          <a:prstGeom prst="rect">
            <a:avLst/>
          </a:prstGeom>
          <a:solidFill>
            <a:srgbClr val="26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16200000" flipH="1">
            <a:off x="2699794" y="1953683"/>
            <a:ext cx="1121985" cy="1233733"/>
            <a:chOff x="4855095" y="3106515"/>
            <a:chExt cx="740446" cy="814193"/>
          </a:xfrm>
        </p:grpSpPr>
        <p:sp>
          <p:nvSpPr>
            <p:cNvPr id="7" name="等腰三角形 6"/>
            <p:cNvSpPr/>
            <p:nvPr/>
          </p:nvSpPr>
          <p:spPr>
            <a:xfrm>
              <a:off x="5397475" y="3108409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855095" y="3108408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4954128" y="3106515"/>
              <a:ext cx="540000" cy="540000"/>
            </a:xfrm>
            <a:prstGeom prst="trapezoid">
              <a:avLst>
                <a:gd name="adj" fmla="val 8231"/>
              </a:avLst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4" descr="G:\稻壳儿\5\miracomunicazione\shadow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661" y="3646515"/>
              <a:ext cx="457200" cy="27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3546329" y="2239207"/>
            <a:ext cx="2226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My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work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805229" y="2354705"/>
            <a:ext cx="516885" cy="409480"/>
            <a:chOff x="8583593" y="5983660"/>
            <a:chExt cx="344615" cy="273006"/>
          </a:xfrm>
          <a:solidFill>
            <a:schemeClr val="bg1"/>
          </a:solidFill>
        </p:grpSpPr>
        <p:sp>
          <p:nvSpPr>
            <p:cNvPr id="20" name="Freeform 35"/>
            <p:cNvSpPr>
              <a:spLocks noEditPoints="1"/>
            </p:cNvSpPr>
            <p:nvPr/>
          </p:nvSpPr>
          <p:spPr bwMode="auto">
            <a:xfrm>
              <a:off x="8583593" y="6023940"/>
              <a:ext cx="232726" cy="232726"/>
            </a:xfrm>
            <a:custGeom>
              <a:avLst/>
              <a:gdLst>
                <a:gd name="T0" fmla="*/ 0 w 206"/>
                <a:gd name="T1" fmla="*/ 103 h 206"/>
                <a:gd name="T2" fmla="*/ 206 w 206"/>
                <a:gd name="T3" fmla="*/ 103 h 206"/>
                <a:gd name="T4" fmla="*/ 71 w 206"/>
                <a:gd name="T5" fmla="*/ 24 h 206"/>
                <a:gd name="T6" fmla="*/ 31 w 206"/>
                <a:gd name="T7" fmla="*/ 58 h 206"/>
                <a:gd name="T8" fmla="*/ 27 w 206"/>
                <a:gd name="T9" fmla="*/ 65 h 206"/>
                <a:gd name="T10" fmla="*/ 48 w 206"/>
                <a:gd name="T11" fmla="*/ 101 h 206"/>
                <a:gd name="T12" fmla="*/ 27 w 206"/>
                <a:gd name="T13" fmla="*/ 65 h 206"/>
                <a:gd name="T14" fmla="*/ 18 w 206"/>
                <a:gd name="T15" fmla="*/ 108 h 206"/>
                <a:gd name="T16" fmla="*/ 53 w 206"/>
                <a:gd name="T17" fmla="*/ 145 h 206"/>
                <a:gd name="T18" fmla="*/ 32 w 206"/>
                <a:gd name="T19" fmla="*/ 151 h 206"/>
                <a:gd name="T20" fmla="*/ 73 w 206"/>
                <a:gd name="T21" fmla="*/ 183 h 206"/>
                <a:gd name="T22" fmla="*/ 97 w 206"/>
                <a:gd name="T23" fmla="*/ 188 h 206"/>
                <a:gd name="T24" fmla="*/ 97 w 206"/>
                <a:gd name="T25" fmla="*/ 151 h 206"/>
                <a:gd name="T26" fmla="*/ 97 w 206"/>
                <a:gd name="T27" fmla="*/ 145 h 206"/>
                <a:gd name="T28" fmla="*/ 61 w 206"/>
                <a:gd name="T29" fmla="*/ 108 h 206"/>
                <a:gd name="T30" fmla="*/ 97 w 206"/>
                <a:gd name="T31" fmla="*/ 145 h 206"/>
                <a:gd name="T32" fmla="*/ 61 w 206"/>
                <a:gd name="T33" fmla="*/ 101 h 206"/>
                <a:gd name="T34" fmla="*/ 97 w 206"/>
                <a:gd name="T35" fmla="*/ 65 h 206"/>
                <a:gd name="T36" fmla="*/ 97 w 206"/>
                <a:gd name="T37" fmla="*/ 58 h 206"/>
                <a:gd name="T38" fmla="*/ 96 w 206"/>
                <a:gd name="T39" fmla="*/ 18 h 206"/>
                <a:gd name="T40" fmla="*/ 97 w 206"/>
                <a:gd name="T41" fmla="*/ 58 h 206"/>
                <a:gd name="T42" fmla="*/ 189 w 206"/>
                <a:gd name="T43" fmla="*/ 101 h 206"/>
                <a:gd name="T44" fmla="*/ 154 w 206"/>
                <a:gd name="T45" fmla="*/ 65 h 206"/>
                <a:gd name="T46" fmla="*/ 176 w 206"/>
                <a:gd name="T47" fmla="*/ 58 h 206"/>
                <a:gd name="T48" fmla="*/ 134 w 206"/>
                <a:gd name="T49" fmla="*/ 24 h 206"/>
                <a:gd name="T50" fmla="*/ 110 w 206"/>
                <a:gd name="T51" fmla="*/ 18 h 206"/>
                <a:gd name="T52" fmla="*/ 138 w 206"/>
                <a:gd name="T53" fmla="*/ 58 h 206"/>
                <a:gd name="T54" fmla="*/ 110 w 206"/>
                <a:gd name="T55" fmla="*/ 18 h 206"/>
                <a:gd name="T56" fmla="*/ 140 w 206"/>
                <a:gd name="T57" fmla="*/ 65 h 206"/>
                <a:gd name="T58" fmla="*/ 110 w 206"/>
                <a:gd name="T59" fmla="*/ 101 h 206"/>
                <a:gd name="T60" fmla="*/ 110 w 206"/>
                <a:gd name="T61" fmla="*/ 108 h 206"/>
                <a:gd name="T62" fmla="*/ 139 w 206"/>
                <a:gd name="T63" fmla="*/ 145 h 206"/>
                <a:gd name="T64" fmla="*/ 110 w 206"/>
                <a:gd name="T65" fmla="*/ 108 h 206"/>
                <a:gd name="T66" fmla="*/ 110 w 206"/>
                <a:gd name="T67" fmla="*/ 151 h 206"/>
                <a:gd name="T68" fmla="*/ 110 w 206"/>
                <a:gd name="T69" fmla="*/ 187 h 206"/>
                <a:gd name="T70" fmla="*/ 150 w 206"/>
                <a:gd name="T71" fmla="*/ 151 h 206"/>
                <a:gd name="T72" fmla="*/ 133 w 206"/>
                <a:gd name="T73" fmla="*/ 184 h 206"/>
                <a:gd name="T74" fmla="*/ 152 w 206"/>
                <a:gd name="T75" fmla="*/ 145 h 206"/>
                <a:gd name="T76" fmla="*/ 188 w 206"/>
                <a:gd name="T77" fmla="*/ 10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6" h="206">
                  <a:moveTo>
                    <a:pt x="103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ubicBezTo>
                    <a:pt x="160" y="206"/>
                    <a:pt x="206" y="160"/>
                    <a:pt x="206" y="103"/>
                  </a:cubicBezTo>
                  <a:cubicBezTo>
                    <a:pt x="206" y="46"/>
                    <a:pt x="160" y="0"/>
                    <a:pt x="103" y="0"/>
                  </a:cubicBezTo>
                  <a:close/>
                  <a:moveTo>
                    <a:pt x="71" y="24"/>
                  </a:moveTo>
                  <a:cubicBezTo>
                    <a:pt x="65" y="32"/>
                    <a:pt x="58" y="44"/>
                    <a:pt x="54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40" y="43"/>
                    <a:pt x="54" y="31"/>
                    <a:pt x="71" y="24"/>
                  </a:cubicBezTo>
                  <a:close/>
                  <a:moveTo>
                    <a:pt x="27" y="65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50" y="75"/>
                    <a:pt x="48" y="87"/>
                    <a:pt x="48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88"/>
                    <a:pt x="21" y="76"/>
                    <a:pt x="27" y="65"/>
                  </a:cubicBezTo>
                  <a:close/>
                  <a:moveTo>
                    <a:pt x="28" y="145"/>
                  </a:moveTo>
                  <a:cubicBezTo>
                    <a:pt x="22" y="134"/>
                    <a:pt x="18" y="121"/>
                    <a:pt x="1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22"/>
                    <a:pt x="51" y="134"/>
                    <a:pt x="53" y="145"/>
                  </a:cubicBezTo>
                  <a:lnTo>
                    <a:pt x="28" y="145"/>
                  </a:lnTo>
                  <a:close/>
                  <a:moveTo>
                    <a:pt x="32" y="151"/>
                  </a:moveTo>
                  <a:cubicBezTo>
                    <a:pt x="56" y="151"/>
                    <a:pt x="56" y="151"/>
                    <a:pt x="56" y="151"/>
                  </a:cubicBezTo>
                  <a:cubicBezTo>
                    <a:pt x="60" y="165"/>
                    <a:pt x="67" y="176"/>
                    <a:pt x="73" y="183"/>
                  </a:cubicBezTo>
                  <a:cubicBezTo>
                    <a:pt x="57" y="177"/>
                    <a:pt x="42" y="166"/>
                    <a:pt x="32" y="151"/>
                  </a:cubicBezTo>
                  <a:close/>
                  <a:moveTo>
                    <a:pt x="97" y="188"/>
                  </a:moveTo>
                  <a:cubicBezTo>
                    <a:pt x="89" y="182"/>
                    <a:pt x="77" y="171"/>
                    <a:pt x="69" y="151"/>
                  </a:cubicBezTo>
                  <a:cubicBezTo>
                    <a:pt x="97" y="151"/>
                    <a:pt x="97" y="151"/>
                    <a:pt x="97" y="151"/>
                  </a:cubicBezTo>
                  <a:lnTo>
                    <a:pt x="97" y="188"/>
                  </a:lnTo>
                  <a:close/>
                  <a:moveTo>
                    <a:pt x="97" y="145"/>
                  </a:moveTo>
                  <a:cubicBezTo>
                    <a:pt x="67" y="145"/>
                    <a:pt x="67" y="145"/>
                    <a:pt x="67" y="145"/>
                  </a:cubicBezTo>
                  <a:cubicBezTo>
                    <a:pt x="64" y="135"/>
                    <a:pt x="62" y="122"/>
                    <a:pt x="61" y="108"/>
                  </a:cubicBezTo>
                  <a:cubicBezTo>
                    <a:pt x="97" y="108"/>
                    <a:pt x="97" y="108"/>
                    <a:pt x="97" y="108"/>
                  </a:cubicBezTo>
                  <a:lnTo>
                    <a:pt x="97" y="145"/>
                  </a:lnTo>
                  <a:close/>
                  <a:moveTo>
                    <a:pt x="97" y="101"/>
                  </a:moveTo>
                  <a:cubicBezTo>
                    <a:pt x="61" y="101"/>
                    <a:pt x="61" y="101"/>
                    <a:pt x="61" y="101"/>
                  </a:cubicBezTo>
                  <a:cubicBezTo>
                    <a:pt x="61" y="87"/>
                    <a:pt x="63" y="75"/>
                    <a:pt x="66" y="65"/>
                  </a:cubicBezTo>
                  <a:cubicBezTo>
                    <a:pt x="97" y="65"/>
                    <a:pt x="97" y="65"/>
                    <a:pt x="97" y="65"/>
                  </a:cubicBezTo>
                  <a:lnTo>
                    <a:pt x="97" y="101"/>
                  </a:lnTo>
                  <a:close/>
                  <a:moveTo>
                    <a:pt x="97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75" y="36"/>
                    <a:pt x="87" y="24"/>
                    <a:pt x="96" y="18"/>
                  </a:cubicBezTo>
                  <a:cubicBezTo>
                    <a:pt x="96" y="18"/>
                    <a:pt x="96" y="18"/>
                    <a:pt x="97" y="18"/>
                  </a:cubicBezTo>
                  <a:lnTo>
                    <a:pt x="97" y="58"/>
                  </a:lnTo>
                  <a:close/>
                  <a:moveTo>
                    <a:pt x="179" y="65"/>
                  </a:moveTo>
                  <a:cubicBezTo>
                    <a:pt x="185" y="76"/>
                    <a:pt x="188" y="88"/>
                    <a:pt x="189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87"/>
                    <a:pt x="156" y="75"/>
                    <a:pt x="154" y="65"/>
                  </a:cubicBezTo>
                  <a:lnTo>
                    <a:pt x="179" y="65"/>
                  </a:lnTo>
                  <a:close/>
                  <a:moveTo>
                    <a:pt x="176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47" y="43"/>
                    <a:pt x="141" y="32"/>
                    <a:pt x="134" y="24"/>
                  </a:cubicBezTo>
                  <a:cubicBezTo>
                    <a:pt x="152" y="31"/>
                    <a:pt x="166" y="43"/>
                    <a:pt x="176" y="58"/>
                  </a:cubicBezTo>
                  <a:close/>
                  <a:moveTo>
                    <a:pt x="110" y="18"/>
                  </a:moveTo>
                  <a:cubicBezTo>
                    <a:pt x="110" y="18"/>
                    <a:pt x="110" y="18"/>
                    <a:pt x="110" y="18"/>
                  </a:cubicBezTo>
                  <a:cubicBezTo>
                    <a:pt x="118" y="24"/>
                    <a:pt x="131" y="36"/>
                    <a:pt x="138" y="58"/>
                  </a:cubicBezTo>
                  <a:cubicBezTo>
                    <a:pt x="110" y="58"/>
                    <a:pt x="110" y="58"/>
                    <a:pt x="110" y="58"/>
                  </a:cubicBezTo>
                  <a:lnTo>
                    <a:pt x="110" y="18"/>
                  </a:lnTo>
                  <a:close/>
                  <a:moveTo>
                    <a:pt x="110" y="65"/>
                  </a:moveTo>
                  <a:cubicBezTo>
                    <a:pt x="140" y="65"/>
                    <a:pt x="140" y="65"/>
                    <a:pt x="140" y="65"/>
                  </a:cubicBezTo>
                  <a:cubicBezTo>
                    <a:pt x="143" y="75"/>
                    <a:pt x="145" y="87"/>
                    <a:pt x="145" y="101"/>
                  </a:cubicBezTo>
                  <a:cubicBezTo>
                    <a:pt x="110" y="101"/>
                    <a:pt x="110" y="101"/>
                    <a:pt x="110" y="101"/>
                  </a:cubicBezTo>
                  <a:lnTo>
                    <a:pt x="110" y="65"/>
                  </a:lnTo>
                  <a:close/>
                  <a:moveTo>
                    <a:pt x="110" y="108"/>
                  </a:moveTo>
                  <a:cubicBezTo>
                    <a:pt x="145" y="108"/>
                    <a:pt x="145" y="108"/>
                    <a:pt x="145" y="108"/>
                  </a:cubicBezTo>
                  <a:cubicBezTo>
                    <a:pt x="144" y="122"/>
                    <a:pt x="142" y="135"/>
                    <a:pt x="139" y="145"/>
                  </a:cubicBezTo>
                  <a:cubicBezTo>
                    <a:pt x="110" y="145"/>
                    <a:pt x="110" y="145"/>
                    <a:pt x="110" y="145"/>
                  </a:cubicBezTo>
                  <a:lnTo>
                    <a:pt x="110" y="108"/>
                  </a:lnTo>
                  <a:close/>
                  <a:moveTo>
                    <a:pt x="110" y="187"/>
                  </a:moveTo>
                  <a:cubicBezTo>
                    <a:pt x="110" y="151"/>
                    <a:pt x="110" y="151"/>
                    <a:pt x="110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71"/>
                    <a:pt x="117" y="182"/>
                    <a:pt x="110" y="187"/>
                  </a:cubicBezTo>
                  <a:close/>
                  <a:moveTo>
                    <a:pt x="133" y="184"/>
                  </a:moveTo>
                  <a:cubicBezTo>
                    <a:pt x="139" y="176"/>
                    <a:pt x="146" y="165"/>
                    <a:pt x="150" y="151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164" y="166"/>
                    <a:pt x="150" y="177"/>
                    <a:pt x="133" y="184"/>
                  </a:cubicBezTo>
                  <a:close/>
                  <a:moveTo>
                    <a:pt x="178" y="145"/>
                  </a:moveTo>
                  <a:cubicBezTo>
                    <a:pt x="152" y="145"/>
                    <a:pt x="152" y="145"/>
                    <a:pt x="152" y="145"/>
                  </a:cubicBezTo>
                  <a:cubicBezTo>
                    <a:pt x="155" y="134"/>
                    <a:pt x="157" y="122"/>
                    <a:pt x="158" y="108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8" y="121"/>
                    <a:pt x="184" y="134"/>
                    <a:pt x="178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36"/>
            <p:cNvSpPr>
              <a:spLocks noEditPoints="1"/>
            </p:cNvSpPr>
            <p:nvPr/>
          </p:nvSpPr>
          <p:spPr bwMode="auto">
            <a:xfrm>
              <a:off x="8723826" y="5983660"/>
              <a:ext cx="204382" cy="231235"/>
            </a:xfrm>
            <a:custGeom>
              <a:avLst/>
              <a:gdLst>
                <a:gd name="T0" fmla="*/ 78 w 181"/>
                <a:gd name="T1" fmla="*/ 0 h 206"/>
                <a:gd name="T2" fmla="*/ 0 w 181"/>
                <a:gd name="T3" fmla="*/ 36 h 206"/>
                <a:gd name="T4" fmla="*/ 18 w 181"/>
                <a:gd name="T5" fmla="*/ 41 h 206"/>
                <a:gd name="T6" fmla="*/ 46 w 181"/>
                <a:gd name="T7" fmla="*/ 24 h 206"/>
                <a:gd name="T8" fmla="*/ 32 w 181"/>
                <a:gd name="T9" fmla="*/ 48 h 206"/>
                <a:gd name="T10" fmla="*/ 43 w 181"/>
                <a:gd name="T11" fmla="*/ 56 h 206"/>
                <a:gd name="T12" fmla="*/ 70 w 181"/>
                <a:gd name="T13" fmla="*/ 18 h 206"/>
                <a:gd name="T14" fmla="*/ 71 w 181"/>
                <a:gd name="T15" fmla="*/ 18 h 206"/>
                <a:gd name="T16" fmla="*/ 71 w 181"/>
                <a:gd name="T17" fmla="*/ 58 h 206"/>
                <a:gd name="T18" fmla="*/ 46 w 181"/>
                <a:gd name="T19" fmla="*/ 58 h 206"/>
                <a:gd name="T20" fmla="*/ 53 w 181"/>
                <a:gd name="T21" fmla="*/ 64 h 206"/>
                <a:gd name="T22" fmla="*/ 71 w 181"/>
                <a:gd name="T23" fmla="*/ 64 h 206"/>
                <a:gd name="T24" fmla="*/ 71 w 181"/>
                <a:gd name="T25" fmla="*/ 88 h 206"/>
                <a:gd name="T26" fmla="*/ 84 w 181"/>
                <a:gd name="T27" fmla="*/ 124 h 206"/>
                <a:gd name="T28" fmla="*/ 84 w 181"/>
                <a:gd name="T29" fmla="*/ 107 h 206"/>
                <a:gd name="T30" fmla="*/ 119 w 181"/>
                <a:gd name="T31" fmla="*/ 107 h 206"/>
                <a:gd name="T32" fmla="*/ 113 w 181"/>
                <a:gd name="T33" fmla="*/ 144 h 206"/>
                <a:gd name="T34" fmla="*/ 86 w 181"/>
                <a:gd name="T35" fmla="*/ 144 h 206"/>
                <a:gd name="T36" fmla="*/ 85 w 181"/>
                <a:gd name="T37" fmla="*/ 151 h 206"/>
                <a:gd name="T38" fmla="*/ 111 w 181"/>
                <a:gd name="T39" fmla="*/ 151 h 206"/>
                <a:gd name="T40" fmla="*/ 84 w 181"/>
                <a:gd name="T41" fmla="*/ 187 h 206"/>
                <a:gd name="T42" fmla="*/ 84 w 181"/>
                <a:gd name="T43" fmla="*/ 159 h 206"/>
                <a:gd name="T44" fmla="*/ 65 w 181"/>
                <a:gd name="T45" fmla="*/ 205 h 206"/>
                <a:gd name="T46" fmla="*/ 78 w 181"/>
                <a:gd name="T47" fmla="*/ 206 h 206"/>
                <a:gd name="T48" fmla="*/ 181 w 181"/>
                <a:gd name="T49" fmla="*/ 103 h 206"/>
                <a:gd name="T50" fmla="*/ 78 w 181"/>
                <a:gd name="T51" fmla="*/ 0 h 206"/>
                <a:gd name="T52" fmla="*/ 154 w 181"/>
                <a:gd name="T53" fmla="*/ 64 h 206"/>
                <a:gd name="T54" fmla="*/ 163 w 181"/>
                <a:gd name="T55" fmla="*/ 101 h 206"/>
                <a:gd name="T56" fmla="*/ 132 w 181"/>
                <a:gd name="T57" fmla="*/ 101 h 206"/>
                <a:gd name="T58" fmla="*/ 128 w 181"/>
                <a:gd name="T59" fmla="*/ 64 h 206"/>
                <a:gd name="T60" fmla="*/ 154 w 181"/>
                <a:gd name="T61" fmla="*/ 64 h 206"/>
                <a:gd name="T62" fmla="*/ 150 w 181"/>
                <a:gd name="T63" fmla="*/ 58 h 206"/>
                <a:gd name="T64" fmla="*/ 126 w 181"/>
                <a:gd name="T65" fmla="*/ 58 h 206"/>
                <a:gd name="T66" fmla="*/ 109 w 181"/>
                <a:gd name="T67" fmla="*/ 23 h 206"/>
                <a:gd name="T68" fmla="*/ 150 w 181"/>
                <a:gd name="T69" fmla="*/ 58 h 206"/>
                <a:gd name="T70" fmla="*/ 84 w 181"/>
                <a:gd name="T71" fmla="*/ 18 h 206"/>
                <a:gd name="T72" fmla="*/ 85 w 181"/>
                <a:gd name="T73" fmla="*/ 18 h 206"/>
                <a:gd name="T74" fmla="*/ 113 w 181"/>
                <a:gd name="T75" fmla="*/ 58 h 206"/>
                <a:gd name="T76" fmla="*/ 84 w 181"/>
                <a:gd name="T77" fmla="*/ 58 h 206"/>
                <a:gd name="T78" fmla="*/ 84 w 181"/>
                <a:gd name="T79" fmla="*/ 18 h 206"/>
                <a:gd name="T80" fmla="*/ 84 w 181"/>
                <a:gd name="T81" fmla="*/ 101 h 206"/>
                <a:gd name="T82" fmla="*/ 84 w 181"/>
                <a:gd name="T83" fmla="*/ 64 h 206"/>
                <a:gd name="T84" fmla="*/ 115 w 181"/>
                <a:gd name="T85" fmla="*/ 64 h 206"/>
                <a:gd name="T86" fmla="*/ 119 w 181"/>
                <a:gd name="T87" fmla="*/ 101 h 206"/>
                <a:gd name="T88" fmla="*/ 84 w 181"/>
                <a:gd name="T89" fmla="*/ 101 h 206"/>
                <a:gd name="T90" fmla="*/ 107 w 181"/>
                <a:gd name="T91" fmla="*/ 183 h 206"/>
                <a:gd name="T92" fmla="*/ 125 w 181"/>
                <a:gd name="T93" fmla="*/ 151 h 206"/>
                <a:gd name="T94" fmla="*/ 148 w 181"/>
                <a:gd name="T95" fmla="*/ 151 h 206"/>
                <a:gd name="T96" fmla="*/ 107 w 181"/>
                <a:gd name="T97" fmla="*/ 183 h 206"/>
                <a:gd name="T98" fmla="*/ 152 w 181"/>
                <a:gd name="T99" fmla="*/ 144 h 206"/>
                <a:gd name="T100" fmla="*/ 127 w 181"/>
                <a:gd name="T101" fmla="*/ 144 h 206"/>
                <a:gd name="T102" fmla="*/ 132 w 181"/>
                <a:gd name="T103" fmla="*/ 107 h 206"/>
                <a:gd name="T104" fmla="*/ 163 w 181"/>
                <a:gd name="T105" fmla="*/ 107 h 206"/>
                <a:gd name="T106" fmla="*/ 152 w 181"/>
                <a:gd name="T107" fmla="*/ 14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1" h="206">
                  <a:moveTo>
                    <a:pt x="78" y="0"/>
                  </a:moveTo>
                  <a:cubicBezTo>
                    <a:pt x="46" y="0"/>
                    <a:pt x="18" y="14"/>
                    <a:pt x="0" y="36"/>
                  </a:cubicBezTo>
                  <a:cubicBezTo>
                    <a:pt x="6" y="37"/>
                    <a:pt x="12" y="39"/>
                    <a:pt x="18" y="41"/>
                  </a:cubicBezTo>
                  <a:cubicBezTo>
                    <a:pt x="26" y="34"/>
                    <a:pt x="36" y="28"/>
                    <a:pt x="46" y="24"/>
                  </a:cubicBezTo>
                  <a:cubicBezTo>
                    <a:pt x="41" y="30"/>
                    <a:pt x="36" y="38"/>
                    <a:pt x="32" y="48"/>
                  </a:cubicBezTo>
                  <a:cubicBezTo>
                    <a:pt x="36" y="50"/>
                    <a:pt x="40" y="53"/>
                    <a:pt x="43" y="56"/>
                  </a:cubicBezTo>
                  <a:cubicBezTo>
                    <a:pt x="51" y="35"/>
                    <a:pt x="62" y="24"/>
                    <a:pt x="70" y="18"/>
                  </a:cubicBezTo>
                  <a:cubicBezTo>
                    <a:pt x="70" y="18"/>
                    <a:pt x="71" y="18"/>
                    <a:pt x="71" y="1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8" y="60"/>
                    <a:pt x="51" y="62"/>
                    <a:pt x="53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8" y="99"/>
                    <a:pt x="82" y="111"/>
                    <a:pt x="84" y="124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22"/>
                    <a:pt x="117" y="134"/>
                    <a:pt x="113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7"/>
                    <a:pt x="85" y="149"/>
                    <a:pt x="85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03" y="171"/>
                    <a:pt x="92" y="182"/>
                    <a:pt x="84" y="187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1" y="176"/>
                    <a:pt x="75" y="192"/>
                    <a:pt x="65" y="205"/>
                  </a:cubicBezTo>
                  <a:cubicBezTo>
                    <a:pt x="69" y="206"/>
                    <a:pt x="73" y="206"/>
                    <a:pt x="78" y="206"/>
                  </a:cubicBezTo>
                  <a:cubicBezTo>
                    <a:pt x="135" y="206"/>
                    <a:pt x="181" y="160"/>
                    <a:pt x="181" y="103"/>
                  </a:cubicBezTo>
                  <a:cubicBezTo>
                    <a:pt x="181" y="46"/>
                    <a:pt x="135" y="0"/>
                    <a:pt x="78" y="0"/>
                  </a:cubicBezTo>
                  <a:close/>
                  <a:moveTo>
                    <a:pt x="154" y="64"/>
                  </a:moveTo>
                  <a:cubicBezTo>
                    <a:pt x="160" y="75"/>
                    <a:pt x="163" y="88"/>
                    <a:pt x="163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87"/>
                    <a:pt x="131" y="75"/>
                    <a:pt x="128" y="64"/>
                  </a:cubicBezTo>
                  <a:lnTo>
                    <a:pt x="154" y="64"/>
                  </a:lnTo>
                  <a:close/>
                  <a:moveTo>
                    <a:pt x="150" y="58"/>
                  </a:moveTo>
                  <a:cubicBezTo>
                    <a:pt x="126" y="58"/>
                    <a:pt x="126" y="58"/>
                    <a:pt x="126" y="58"/>
                  </a:cubicBezTo>
                  <a:cubicBezTo>
                    <a:pt x="122" y="43"/>
                    <a:pt x="116" y="32"/>
                    <a:pt x="109" y="23"/>
                  </a:cubicBezTo>
                  <a:cubicBezTo>
                    <a:pt x="126" y="30"/>
                    <a:pt x="141" y="42"/>
                    <a:pt x="150" y="58"/>
                  </a:cubicBezTo>
                  <a:close/>
                  <a:moveTo>
                    <a:pt x="84" y="18"/>
                  </a:moveTo>
                  <a:cubicBezTo>
                    <a:pt x="85" y="18"/>
                    <a:pt x="85" y="18"/>
                    <a:pt x="85" y="18"/>
                  </a:cubicBezTo>
                  <a:cubicBezTo>
                    <a:pt x="93" y="24"/>
                    <a:pt x="105" y="36"/>
                    <a:pt x="113" y="58"/>
                  </a:cubicBezTo>
                  <a:cubicBezTo>
                    <a:pt x="84" y="58"/>
                    <a:pt x="84" y="58"/>
                    <a:pt x="84" y="58"/>
                  </a:cubicBezTo>
                  <a:lnTo>
                    <a:pt x="84" y="18"/>
                  </a:lnTo>
                  <a:close/>
                  <a:moveTo>
                    <a:pt x="84" y="101"/>
                  </a:moveTo>
                  <a:cubicBezTo>
                    <a:pt x="84" y="64"/>
                    <a:pt x="84" y="64"/>
                    <a:pt x="8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7" y="75"/>
                    <a:pt x="119" y="87"/>
                    <a:pt x="119" y="101"/>
                  </a:cubicBezTo>
                  <a:lnTo>
                    <a:pt x="84" y="101"/>
                  </a:lnTo>
                  <a:close/>
                  <a:moveTo>
                    <a:pt x="107" y="183"/>
                  </a:moveTo>
                  <a:cubicBezTo>
                    <a:pt x="114" y="175"/>
                    <a:pt x="120" y="165"/>
                    <a:pt x="125" y="151"/>
                  </a:cubicBezTo>
                  <a:cubicBezTo>
                    <a:pt x="148" y="151"/>
                    <a:pt x="148" y="151"/>
                    <a:pt x="148" y="151"/>
                  </a:cubicBezTo>
                  <a:cubicBezTo>
                    <a:pt x="138" y="165"/>
                    <a:pt x="124" y="177"/>
                    <a:pt x="107" y="183"/>
                  </a:cubicBezTo>
                  <a:close/>
                  <a:moveTo>
                    <a:pt x="152" y="144"/>
                  </a:moveTo>
                  <a:cubicBezTo>
                    <a:pt x="127" y="144"/>
                    <a:pt x="127" y="144"/>
                    <a:pt x="127" y="144"/>
                  </a:cubicBezTo>
                  <a:cubicBezTo>
                    <a:pt x="130" y="134"/>
                    <a:pt x="132" y="122"/>
                    <a:pt x="13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21"/>
                    <a:pt x="159" y="133"/>
                    <a:pt x="152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86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>
            <a:off x="-14643" y="772758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:\稻壳儿\5\miracomunicazione\shadow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950" b="-1"/>
          <a:stretch/>
        </p:blipFill>
        <p:spPr bwMode="auto">
          <a:xfrm flipV="1">
            <a:off x="-15793" y="40462"/>
            <a:ext cx="639323" cy="1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5792" y="4642790"/>
            <a:ext cx="9159793" cy="4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90819"/>
            <a:ext cx="622738" cy="588289"/>
          </a:xfrm>
          <a:prstGeom prst="rect">
            <a:avLst/>
          </a:prstGeom>
          <a:solidFill>
            <a:srgbClr val="D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298"/>
            <a:ext cx="552451" cy="363248"/>
          </a:xfrm>
          <a:prstGeom prst="rect">
            <a:avLst/>
          </a:prstGeom>
          <a:solidFill>
            <a:srgbClr val="EE1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5400000">
            <a:off x="324631" y="270448"/>
            <a:ext cx="588288" cy="429033"/>
            <a:chOff x="4855095" y="3106515"/>
            <a:chExt cx="740446" cy="540000"/>
          </a:xfrm>
        </p:grpSpPr>
        <p:sp>
          <p:nvSpPr>
            <p:cNvPr id="13" name="等腰三角形 12"/>
            <p:cNvSpPr/>
            <p:nvPr/>
          </p:nvSpPr>
          <p:spPr>
            <a:xfrm>
              <a:off x="5397475" y="3108409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4855095" y="3108408"/>
              <a:ext cx="198066" cy="263118"/>
            </a:xfrm>
            <a:prstGeom prst="triangle">
              <a:avLst/>
            </a:prstGeom>
            <a:solidFill>
              <a:srgbClr val="BA1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梯形 14"/>
            <p:cNvSpPr/>
            <p:nvPr/>
          </p:nvSpPr>
          <p:spPr>
            <a:xfrm flipV="1">
              <a:off x="4954128" y="3106515"/>
              <a:ext cx="540000" cy="540000"/>
            </a:xfrm>
            <a:prstGeom prst="trapezoid">
              <a:avLst>
                <a:gd name="adj" fmla="val 8231"/>
              </a:avLst>
            </a:prstGeom>
            <a:solidFill>
              <a:srgbClr val="EE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65191" y="250452"/>
            <a:ext cx="1900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preparation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0" y="5103399"/>
            <a:ext cx="9144001" cy="54000"/>
            <a:chOff x="0" y="4325257"/>
            <a:chExt cx="11470616" cy="818244"/>
          </a:xfrm>
        </p:grpSpPr>
        <p:sp>
          <p:nvSpPr>
            <p:cNvPr id="19" name="矩形 18"/>
            <p:cNvSpPr/>
            <p:nvPr/>
          </p:nvSpPr>
          <p:spPr>
            <a:xfrm>
              <a:off x="0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33827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67654" y="4325257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301481" y="4325258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5308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169135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602962" y="4325258"/>
              <a:ext cx="1433827" cy="818242"/>
            </a:xfrm>
            <a:prstGeom prst="rect">
              <a:avLst/>
            </a:prstGeom>
            <a:solidFill>
              <a:srgbClr val="DA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036789" y="4325259"/>
              <a:ext cx="1433827" cy="818242"/>
            </a:xfrm>
            <a:prstGeom prst="rect">
              <a:avLst/>
            </a:prstGeom>
            <a:solidFill>
              <a:srgbClr val="263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spcCol="0"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55029" y="359666"/>
            <a:ext cx="296875" cy="235186"/>
            <a:chOff x="8583593" y="5983660"/>
            <a:chExt cx="344615" cy="273006"/>
          </a:xfrm>
          <a:solidFill>
            <a:schemeClr val="bg1"/>
          </a:solidFill>
        </p:grpSpPr>
        <p:sp>
          <p:nvSpPr>
            <p:cNvPr id="40" name="Freeform 35"/>
            <p:cNvSpPr>
              <a:spLocks noEditPoints="1"/>
            </p:cNvSpPr>
            <p:nvPr/>
          </p:nvSpPr>
          <p:spPr bwMode="auto">
            <a:xfrm>
              <a:off x="8583593" y="6023940"/>
              <a:ext cx="232726" cy="232726"/>
            </a:xfrm>
            <a:custGeom>
              <a:avLst/>
              <a:gdLst>
                <a:gd name="T0" fmla="*/ 0 w 206"/>
                <a:gd name="T1" fmla="*/ 103 h 206"/>
                <a:gd name="T2" fmla="*/ 206 w 206"/>
                <a:gd name="T3" fmla="*/ 103 h 206"/>
                <a:gd name="T4" fmla="*/ 71 w 206"/>
                <a:gd name="T5" fmla="*/ 24 h 206"/>
                <a:gd name="T6" fmla="*/ 31 w 206"/>
                <a:gd name="T7" fmla="*/ 58 h 206"/>
                <a:gd name="T8" fmla="*/ 27 w 206"/>
                <a:gd name="T9" fmla="*/ 65 h 206"/>
                <a:gd name="T10" fmla="*/ 48 w 206"/>
                <a:gd name="T11" fmla="*/ 101 h 206"/>
                <a:gd name="T12" fmla="*/ 27 w 206"/>
                <a:gd name="T13" fmla="*/ 65 h 206"/>
                <a:gd name="T14" fmla="*/ 18 w 206"/>
                <a:gd name="T15" fmla="*/ 108 h 206"/>
                <a:gd name="T16" fmla="*/ 53 w 206"/>
                <a:gd name="T17" fmla="*/ 145 h 206"/>
                <a:gd name="T18" fmla="*/ 32 w 206"/>
                <a:gd name="T19" fmla="*/ 151 h 206"/>
                <a:gd name="T20" fmla="*/ 73 w 206"/>
                <a:gd name="T21" fmla="*/ 183 h 206"/>
                <a:gd name="T22" fmla="*/ 97 w 206"/>
                <a:gd name="T23" fmla="*/ 188 h 206"/>
                <a:gd name="T24" fmla="*/ 97 w 206"/>
                <a:gd name="T25" fmla="*/ 151 h 206"/>
                <a:gd name="T26" fmla="*/ 97 w 206"/>
                <a:gd name="T27" fmla="*/ 145 h 206"/>
                <a:gd name="T28" fmla="*/ 61 w 206"/>
                <a:gd name="T29" fmla="*/ 108 h 206"/>
                <a:gd name="T30" fmla="*/ 97 w 206"/>
                <a:gd name="T31" fmla="*/ 145 h 206"/>
                <a:gd name="T32" fmla="*/ 61 w 206"/>
                <a:gd name="T33" fmla="*/ 101 h 206"/>
                <a:gd name="T34" fmla="*/ 97 w 206"/>
                <a:gd name="T35" fmla="*/ 65 h 206"/>
                <a:gd name="T36" fmla="*/ 97 w 206"/>
                <a:gd name="T37" fmla="*/ 58 h 206"/>
                <a:gd name="T38" fmla="*/ 96 w 206"/>
                <a:gd name="T39" fmla="*/ 18 h 206"/>
                <a:gd name="T40" fmla="*/ 97 w 206"/>
                <a:gd name="T41" fmla="*/ 58 h 206"/>
                <a:gd name="T42" fmla="*/ 189 w 206"/>
                <a:gd name="T43" fmla="*/ 101 h 206"/>
                <a:gd name="T44" fmla="*/ 154 w 206"/>
                <a:gd name="T45" fmla="*/ 65 h 206"/>
                <a:gd name="T46" fmla="*/ 176 w 206"/>
                <a:gd name="T47" fmla="*/ 58 h 206"/>
                <a:gd name="T48" fmla="*/ 134 w 206"/>
                <a:gd name="T49" fmla="*/ 24 h 206"/>
                <a:gd name="T50" fmla="*/ 110 w 206"/>
                <a:gd name="T51" fmla="*/ 18 h 206"/>
                <a:gd name="T52" fmla="*/ 138 w 206"/>
                <a:gd name="T53" fmla="*/ 58 h 206"/>
                <a:gd name="T54" fmla="*/ 110 w 206"/>
                <a:gd name="T55" fmla="*/ 18 h 206"/>
                <a:gd name="T56" fmla="*/ 140 w 206"/>
                <a:gd name="T57" fmla="*/ 65 h 206"/>
                <a:gd name="T58" fmla="*/ 110 w 206"/>
                <a:gd name="T59" fmla="*/ 101 h 206"/>
                <a:gd name="T60" fmla="*/ 110 w 206"/>
                <a:gd name="T61" fmla="*/ 108 h 206"/>
                <a:gd name="T62" fmla="*/ 139 w 206"/>
                <a:gd name="T63" fmla="*/ 145 h 206"/>
                <a:gd name="T64" fmla="*/ 110 w 206"/>
                <a:gd name="T65" fmla="*/ 108 h 206"/>
                <a:gd name="T66" fmla="*/ 110 w 206"/>
                <a:gd name="T67" fmla="*/ 151 h 206"/>
                <a:gd name="T68" fmla="*/ 110 w 206"/>
                <a:gd name="T69" fmla="*/ 187 h 206"/>
                <a:gd name="T70" fmla="*/ 150 w 206"/>
                <a:gd name="T71" fmla="*/ 151 h 206"/>
                <a:gd name="T72" fmla="*/ 133 w 206"/>
                <a:gd name="T73" fmla="*/ 184 h 206"/>
                <a:gd name="T74" fmla="*/ 152 w 206"/>
                <a:gd name="T75" fmla="*/ 145 h 206"/>
                <a:gd name="T76" fmla="*/ 188 w 206"/>
                <a:gd name="T77" fmla="*/ 10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6" h="206">
                  <a:moveTo>
                    <a:pt x="103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ubicBezTo>
                    <a:pt x="160" y="206"/>
                    <a:pt x="206" y="160"/>
                    <a:pt x="206" y="103"/>
                  </a:cubicBezTo>
                  <a:cubicBezTo>
                    <a:pt x="206" y="46"/>
                    <a:pt x="160" y="0"/>
                    <a:pt x="103" y="0"/>
                  </a:cubicBezTo>
                  <a:close/>
                  <a:moveTo>
                    <a:pt x="71" y="24"/>
                  </a:moveTo>
                  <a:cubicBezTo>
                    <a:pt x="65" y="32"/>
                    <a:pt x="58" y="44"/>
                    <a:pt x="54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40" y="43"/>
                    <a:pt x="54" y="31"/>
                    <a:pt x="71" y="24"/>
                  </a:cubicBezTo>
                  <a:close/>
                  <a:moveTo>
                    <a:pt x="27" y="65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50" y="75"/>
                    <a:pt x="48" y="87"/>
                    <a:pt x="48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88"/>
                    <a:pt x="21" y="76"/>
                    <a:pt x="27" y="65"/>
                  </a:cubicBezTo>
                  <a:close/>
                  <a:moveTo>
                    <a:pt x="28" y="145"/>
                  </a:moveTo>
                  <a:cubicBezTo>
                    <a:pt x="22" y="134"/>
                    <a:pt x="18" y="121"/>
                    <a:pt x="1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22"/>
                    <a:pt x="51" y="134"/>
                    <a:pt x="53" y="145"/>
                  </a:cubicBezTo>
                  <a:lnTo>
                    <a:pt x="28" y="145"/>
                  </a:lnTo>
                  <a:close/>
                  <a:moveTo>
                    <a:pt x="32" y="151"/>
                  </a:moveTo>
                  <a:cubicBezTo>
                    <a:pt x="56" y="151"/>
                    <a:pt x="56" y="151"/>
                    <a:pt x="56" y="151"/>
                  </a:cubicBezTo>
                  <a:cubicBezTo>
                    <a:pt x="60" y="165"/>
                    <a:pt x="67" y="176"/>
                    <a:pt x="73" y="183"/>
                  </a:cubicBezTo>
                  <a:cubicBezTo>
                    <a:pt x="57" y="177"/>
                    <a:pt x="42" y="166"/>
                    <a:pt x="32" y="151"/>
                  </a:cubicBezTo>
                  <a:close/>
                  <a:moveTo>
                    <a:pt x="97" y="188"/>
                  </a:moveTo>
                  <a:cubicBezTo>
                    <a:pt x="89" y="182"/>
                    <a:pt x="77" y="171"/>
                    <a:pt x="69" y="151"/>
                  </a:cubicBezTo>
                  <a:cubicBezTo>
                    <a:pt x="97" y="151"/>
                    <a:pt x="97" y="151"/>
                    <a:pt x="97" y="151"/>
                  </a:cubicBezTo>
                  <a:lnTo>
                    <a:pt x="97" y="188"/>
                  </a:lnTo>
                  <a:close/>
                  <a:moveTo>
                    <a:pt x="97" y="145"/>
                  </a:moveTo>
                  <a:cubicBezTo>
                    <a:pt x="67" y="145"/>
                    <a:pt x="67" y="145"/>
                    <a:pt x="67" y="145"/>
                  </a:cubicBezTo>
                  <a:cubicBezTo>
                    <a:pt x="64" y="135"/>
                    <a:pt x="62" y="122"/>
                    <a:pt x="61" y="108"/>
                  </a:cubicBezTo>
                  <a:cubicBezTo>
                    <a:pt x="97" y="108"/>
                    <a:pt x="97" y="108"/>
                    <a:pt x="97" y="108"/>
                  </a:cubicBezTo>
                  <a:lnTo>
                    <a:pt x="97" y="145"/>
                  </a:lnTo>
                  <a:close/>
                  <a:moveTo>
                    <a:pt x="97" y="101"/>
                  </a:moveTo>
                  <a:cubicBezTo>
                    <a:pt x="61" y="101"/>
                    <a:pt x="61" y="101"/>
                    <a:pt x="61" y="101"/>
                  </a:cubicBezTo>
                  <a:cubicBezTo>
                    <a:pt x="61" y="87"/>
                    <a:pt x="63" y="75"/>
                    <a:pt x="66" y="65"/>
                  </a:cubicBezTo>
                  <a:cubicBezTo>
                    <a:pt x="97" y="65"/>
                    <a:pt x="97" y="65"/>
                    <a:pt x="97" y="65"/>
                  </a:cubicBezTo>
                  <a:lnTo>
                    <a:pt x="97" y="101"/>
                  </a:lnTo>
                  <a:close/>
                  <a:moveTo>
                    <a:pt x="97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75" y="36"/>
                    <a:pt x="87" y="24"/>
                    <a:pt x="96" y="18"/>
                  </a:cubicBezTo>
                  <a:cubicBezTo>
                    <a:pt x="96" y="18"/>
                    <a:pt x="96" y="18"/>
                    <a:pt x="97" y="18"/>
                  </a:cubicBezTo>
                  <a:lnTo>
                    <a:pt x="97" y="58"/>
                  </a:lnTo>
                  <a:close/>
                  <a:moveTo>
                    <a:pt x="179" y="65"/>
                  </a:moveTo>
                  <a:cubicBezTo>
                    <a:pt x="185" y="76"/>
                    <a:pt x="188" y="88"/>
                    <a:pt x="189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87"/>
                    <a:pt x="156" y="75"/>
                    <a:pt x="154" y="65"/>
                  </a:cubicBezTo>
                  <a:lnTo>
                    <a:pt x="179" y="65"/>
                  </a:lnTo>
                  <a:close/>
                  <a:moveTo>
                    <a:pt x="176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47" y="43"/>
                    <a:pt x="141" y="32"/>
                    <a:pt x="134" y="24"/>
                  </a:cubicBezTo>
                  <a:cubicBezTo>
                    <a:pt x="152" y="31"/>
                    <a:pt x="166" y="43"/>
                    <a:pt x="176" y="58"/>
                  </a:cubicBezTo>
                  <a:close/>
                  <a:moveTo>
                    <a:pt x="110" y="18"/>
                  </a:moveTo>
                  <a:cubicBezTo>
                    <a:pt x="110" y="18"/>
                    <a:pt x="110" y="18"/>
                    <a:pt x="110" y="18"/>
                  </a:cubicBezTo>
                  <a:cubicBezTo>
                    <a:pt x="118" y="24"/>
                    <a:pt x="131" y="36"/>
                    <a:pt x="138" y="58"/>
                  </a:cubicBezTo>
                  <a:cubicBezTo>
                    <a:pt x="110" y="58"/>
                    <a:pt x="110" y="58"/>
                    <a:pt x="110" y="58"/>
                  </a:cubicBezTo>
                  <a:lnTo>
                    <a:pt x="110" y="18"/>
                  </a:lnTo>
                  <a:close/>
                  <a:moveTo>
                    <a:pt x="110" y="65"/>
                  </a:moveTo>
                  <a:cubicBezTo>
                    <a:pt x="140" y="65"/>
                    <a:pt x="140" y="65"/>
                    <a:pt x="140" y="65"/>
                  </a:cubicBezTo>
                  <a:cubicBezTo>
                    <a:pt x="143" y="75"/>
                    <a:pt x="145" y="87"/>
                    <a:pt x="145" y="101"/>
                  </a:cubicBezTo>
                  <a:cubicBezTo>
                    <a:pt x="110" y="101"/>
                    <a:pt x="110" y="101"/>
                    <a:pt x="110" y="101"/>
                  </a:cubicBezTo>
                  <a:lnTo>
                    <a:pt x="110" y="65"/>
                  </a:lnTo>
                  <a:close/>
                  <a:moveTo>
                    <a:pt x="110" y="108"/>
                  </a:moveTo>
                  <a:cubicBezTo>
                    <a:pt x="145" y="108"/>
                    <a:pt x="145" y="108"/>
                    <a:pt x="145" y="108"/>
                  </a:cubicBezTo>
                  <a:cubicBezTo>
                    <a:pt x="144" y="122"/>
                    <a:pt x="142" y="135"/>
                    <a:pt x="139" y="145"/>
                  </a:cubicBezTo>
                  <a:cubicBezTo>
                    <a:pt x="110" y="145"/>
                    <a:pt x="110" y="145"/>
                    <a:pt x="110" y="145"/>
                  </a:cubicBezTo>
                  <a:lnTo>
                    <a:pt x="110" y="108"/>
                  </a:lnTo>
                  <a:close/>
                  <a:moveTo>
                    <a:pt x="110" y="187"/>
                  </a:moveTo>
                  <a:cubicBezTo>
                    <a:pt x="110" y="151"/>
                    <a:pt x="110" y="151"/>
                    <a:pt x="110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71"/>
                    <a:pt x="117" y="182"/>
                    <a:pt x="110" y="187"/>
                  </a:cubicBezTo>
                  <a:close/>
                  <a:moveTo>
                    <a:pt x="133" y="184"/>
                  </a:moveTo>
                  <a:cubicBezTo>
                    <a:pt x="139" y="176"/>
                    <a:pt x="146" y="165"/>
                    <a:pt x="150" y="151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164" y="166"/>
                    <a:pt x="150" y="177"/>
                    <a:pt x="133" y="184"/>
                  </a:cubicBezTo>
                  <a:close/>
                  <a:moveTo>
                    <a:pt x="178" y="145"/>
                  </a:moveTo>
                  <a:cubicBezTo>
                    <a:pt x="152" y="145"/>
                    <a:pt x="152" y="145"/>
                    <a:pt x="152" y="145"/>
                  </a:cubicBezTo>
                  <a:cubicBezTo>
                    <a:pt x="155" y="134"/>
                    <a:pt x="157" y="122"/>
                    <a:pt x="158" y="108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8" y="121"/>
                    <a:pt x="184" y="134"/>
                    <a:pt x="178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 noEditPoints="1"/>
            </p:cNvSpPr>
            <p:nvPr/>
          </p:nvSpPr>
          <p:spPr bwMode="auto">
            <a:xfrm>
              <a:off x="8723826" y="5983660"/>
              <a:ext cx="204382" cy="231235"/>
            </a:xfrm>
            <a:custGeom>
              <a:avLst/>
              <a:gdLst>
                <a:gd name="T0" fmla="*/ 78 w 181"/>
                <a:gd name="T1" fmla="*/ 0 h 206"/>
                <a:gd name="T2" fmla="*/ 0 w 181"/>
                <a:gd name="T3" fmla="*/ 36 h 206"/>
                <a:gd name="T4" fmla="*/ 18 w 181"/>
                <a:gd name="T5" fmla="*/ 41 h 206"/>
                <a:gd name="T6" fmla="*/ 46 w 181"/>
                <a:gd name="T7" fmla="*/ 24 h 206"/>
                <a:gd name="T8" fmla="*/ 32 w 181"/>
                <a:gd name="T9" fmla="*/ 48 h 206"/>
                <a:gd name="T10" fmla="*/ 43 w 181"/>
                <a:gd name="T11" fmla="*/ 56 h 206"/>
                <a:gd name="T12" fmla="*/ 70 w 181"/>
                <a:gd name="T13" fmla="*/ 18 h 206"/>
                <a:gd name="T14" fmla="*/ 71 w 181"/>
                <a:gd name="T15" fmla="*/ 18 h 206"/>
                <a:gd name="T16" fmla="*/ 71 w 181"/>
                <a:gd name="T17" fmla="*/ 58 h 206"/>
                <a:gd name="T18" fmla="*/ 46 w 181"/>
                <a:gd name="T19" fmla="*/ 58 h 206"/>
                <a:gd name="T20" fmla="*/ 53 w 181"/>
                <a:gd name="T21" fmla="*/ 64 h 206"/>
                <a:gd name="T22" fmla="*/ 71 w 181"/>
                <a:gd name="T23" fmla="*/ 64 h 206"/>
                <a:gd name="T24" fmla="*/ 71 w 181"/>
                <a:gd name="T25" fmla="*/ 88 h 206"/>
                <a:gd name="T26" fmla="*/ 84 w 181"/>
                <a:gd name="T27" fmla="*/ 124 h 206"/>
                <a:gd name="T28" fmla="*/ 84 w 181"/>
                <a:gd name="T29" fmla="*/ 107 h 206"/>
                <a:gd name="T30" fmla="*/ 119 w 181"/>
                <a:gd name="T31" fmla="*/ 107 h 206"/>
                <a:gd name="T32" fmla="*/ 113 w 181"/>
                <a:gd name="T33" fmla="*/ 144 h 206"/>
                <a:gd name="T34" fmla="*/ 86 w 181"/>
                <a:gd name="T35" fmla="*/ 144 h 206"/>
                <a:gd name="T36" fmla="*/ 85 w 181"/>
                <a:gd name="T37" fmla="*/ 151 h 206"/>
                <a:gd name="T38" fmla="*/ 111 w 181"/>
                <a:gd name="T39" fmla="*/ 151 h 206"/>
                <a:gd name="T40" fmla="*/ 84 w 181"/>
                <a:gd name="T41" fmla="*/ 187 h 206"/>
                <a:gd name="T42" fmla="*/ 84 w 181"/>
                <a:gd name="T43" fmla="*/ 159 h 206"/>
                <a:gd name="T44" fmla="*/ 65 w 181"/>
                <a:gd name="T45" fmla="*/ 205 h 206"/>
                <a:gd name="T46" fmla="*/ 78 w 181"/>
                <a:gd name="T47" fmla="*/ 206 h 206"/>
                <a:gd name="T48" fmla="*/ 181 w 181"/>
                <a:gd name="T49" fmla="*/ 103 h 206"/>
                <a:gd name="T50" fmla="*/ 78 w 181"/>
                <a:gd name="T51" fmla="*/ 0 h 206"/>
                <a:gd name="T52" fmla="*/ 154 w 181"/>
                <a:gd name="T53" fmla="*/ 64 h 206"/>
                <a:gd name="T54" fmla="*/ 163 w 181"/>
                <a:gd name="T55" fmla="*/ 101 h 206"/>
                <a:gd name="T56" fmla="*/ 132 w 181"/>
                <a:gd name="T57" fmla="*/ 101 h 206"/>
                <a:gd name="T58" fmla="*/ 128 w 181"/>
                <a:gd name="T59" fmla="*/ 64 h 206"/>
                <a:gd name="T60" fmla="*/ 154 w 181"/>
                <a:gd name="T61" fmla="*/ 64 h 206"/>
                <a:gd name="T62" fmla="*/ 150 w 181"/>
                <a:gd name="T63" fmla="*/ 58 h 206"/>
                <a:gd name="T64" fmla="*/ 126 w 181"/>
                <a:gd name="T65" fmla="*/ 58 h 206"/>
                <a:gd name="T66" fmla="*/ 109 w 181"/>
                <a:gd name="T67" fmla="*/ 23 h 206"/>
                <a:gd name="T68" fmla="*/ 150 w 181"/>
                <a:gd name="T69" fmla="*/ 58 h 206"/>
                <a:gd name="T70" fmla="*/ 84 w 181"/>
                <a:gd name="T71" fmla="*/ 18 h 206"/>
                <a:gd name="T72" fmla="*/ 85 w 181"/>
                <a:gd name="T73" fmla="*/ 18 h 206"/>
                <a:gd name="T74" fmla="*/ 113 w 181"/>
                <a:gd name="T75" fmla="*/ 58 h 206"/>
                <a:gd name="T76" fmla="*/ 84 w 181"/>
                <a:gd name="T77" fmla="*/ 58 h 206"/>
                <a:gd name="T78" fmla="*/ 84 w 181"/>
                <a:gd name="T79" fmla="*/ 18 h 206"/>
                <a:gd name="T80" fmla="*/ 84 w 181"/>
                <a:gd name="T81" fmla="*/ 101 h 206"/>
                <a:gd name="T82" fmla="*/ 84 w 181"/>
                <a:gd name="T83" fmla="*/ 64 h 206"/>
                <a:gd name="T84" fmla="*/ 115 w 181"/>
                <a:gd name="T85" fmla="*/ 64 h 206"/>
                <a:gd name="T86" fmla="*/ 119 w 181"/>
                <a:gd name="T87" fmla="*/ 101 h 206"/>
                <a:gd name="T88" fmla="*/ 84 w 181"/>
                <a:gd name="T89" fmla="*/ 101 h 206"/>
                <a:gd name="T90" fmla="*/ 107 w 181"/>
                <a:gd name="T91" fmla="*/ 183 h 206"/>
                <a:gd name="T92" fmla="*/ 125 w 181"/>
                <a:gd name="T93" fmla="*/ 151 h 206"/>
                <a:gd name="T94" fmla="*/ 148 w 181"/>
                <a:gd name="T95" fmla="*/ 151 h 206"/>
                <a:gd name="T96" fmla="*/ 107 w 181"/>
                <a:gd name="T97" fmla="*/ 183 h 206"/>
                <a:gd name="T98" fmla="*/ 152 w 181"/>
                <a:gd name="T99" fmla="*/ 144 h 206"/>
                <a:gd name="T100" fmla="*/ 127 w 181"/>
                <a:gd name="T101" fmla="*/ 144 h 206"/>
                <a:gd name="T102" fmla="*/ 132 w 181"/>
                <a:gd name="T103" fmla="*/ 107 h 206"/>
                <a:gd name="T104" fmla="*/ 163 w 181"/>
                <a:gd name="T105" fmla="*/ 107 h 206"/>
                <a:gd name="T106" fmla="*/ 152 w 181"/>
                <a:gd name="T107" fmla="*/ 14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1" h="206">
                  <a:moveTo>
                    <a:pt x="78" y="0"/>
                  </a:moveTo>
                  <a:cubicBezTo>
                    <a:pt x="46" y="0"/>
                    <a:pt x="18" y="14"/>
                    <a:pt x="0" y="36"/>
                  </a:cubicBezTo>
                  <a:cubicBezTo>
                    <a:pt x="6" y="37"/>
                    <a:pt x="12" y="39"/>
                    <a:pt x="18" y="41"/>
                  </a:cubicBezTo>
                  <a:cubicBezTo>
                    <a:pt x="26" y="34"/>
                    <a:pt x="36" y="28"/>
                    <a:pt x="46" y="24"/>
                  </a:cubicBezTo>
                  <a:cubicBezTo>
                    <a:pt x="41" y="30"/>
                    <a:pt x="36" y="38"/>
                    <a:pt x="32" y="48"/>
                  </a:cubicBezTo>
                  <a:cubicBezTo>
                    <a:pt x="36" y="50"/>
                    <a:pt x="40" y="53"/>
                    <a:pt x="43" y="56"/>
                  </a:cubicBezTo>
                  <a:cubicBezTo>
                    <a:pt x="51" y="35"/>
                    <a:pt x="62" y="24"/>
                    <a:pt x="70" y="18"/>
                  </a:cubicBezTo>
                  <a:cubicBezTo>
                    <a:pt x="70" y="18"/>
                    <a:pt x="71" y="18"/>
                    <a:pt x="71" y="1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8" y="60"/>
                    <a:pt x="51" y="62"/>
                    <a:pt x="53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8" y="99"/>
                    <a:pt x="82" y="111"/>
                    <a:pt x="84" y="124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22"/>
                    <a:pt x="117" y="134"/>
                    <a:pt x="113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7"/>
                    <a:pt x="85" y="149"/>
                    <a:pt x="85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03" y="171"/>
                    <a:pt x="92" y="182"/>
                    <a:pt x="84" y="187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1" y="176"/>
                    <a:pt x="75" y="192"/>
                    <a:pt x="65" y="205"/>
                  </a:cubicBezTo>
                  <a:cubicBezTo>
                    <a:pt x="69" y="206"/>
                    <a:pt x="73" y="206"/>
                    <a:pt x="78" y="206"/>
                  </a:cubicBezTo>
                  <a:cubicBezTo>
                    <a:pt x="135" y="206"/>
                    <a:pt x="181" y="160"/>
                    <a:pt x="181" y="103"/>
                  </a:cubicBezTo>
                  <a:cubicBezTo>
                    <a:pt x="181" y="46"/>
                    <a:pt x="135" y="0"/>
                    <a:pt x="78" y="0"/>
                  </a:cubicBezTo>
                  <a:close/>
                  <a:moveTo>
                    <a:pt x="154" y="64"/>
                  </a:moveTo>
                  <a:cubicBezTo>
                    <a:pt x="160" y="75"/>
                    <a:pt x="163" y="88"/>
                    <a:pt x="163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87"/>
                    <a:pt x="131" y="75"/>
                    <a:pt x="128" y="64"/>
                  </a:cubicBezTo>
                  <a:lnTo>
                    <a:pt x="154" y="64"/>
                  </a:lnTo>
                  <a:close/>
                  <a:moveTo>
                    <a:pt x="150" y="58"/>
                  </a:moveTo>
                  <a:cubicBezTo>
                    <a:pt x="126" y="58"/>
                    <a:pt x="126" y="58"/>
                    <a:pt x="126" y="58"/>
                  </a:cubicBezTo>
                  <a:cubicBezTo>
                    <a:pt x="122" y="43"/>
                    <a:pt x="116" y="32"/>
                    <a:pt x="109" y="23"/>
                  </a:cubicBezTo>
                  <a:cubicBezTo>
                    <a:pt x="126" y="30"/>
                    <a:pt x="141" y="42"/>
                    <a:pt x="150" y="58"/>
                  </a:cubicBezTo>
                  <a:close/>
                  <a:moveTo>
                    <a:pt x="84" y="18"/>
                  </a:moveTo>
                  <a:cubicBezTo>
                    <a:pt x="85" y="18"/>
                    <a:pt x="85" y="18"/>
                    <a:pt x="85" y="18"/>
                  </a:cubicBezTo>
                  <a:cubicBezTo>
                    <a:pt x="93" y="24"/>
                    <a:pt x="105" y="36"/>
                    <a:pt x="113" y="58"/>
                  </a:cubicBezTo>
                  <a:cubicBezTo>
                    <a:pt x="84" y="58"/>
                    <a:pt x="84" y="58"/>
                    <a:pt x="84" y="58"/>
                  </a:cubicBezTo>
                  <a:lnTo>
                    <a:pt x="84" y="18"/>
                  </a:lnTo>
                  <a:close/>
                  <a:moveTo>
                    <a:pt x="84" y="101"/>
                  </a:moveTo>
                  <a:cubicBezTo>
                    <a:pt x="84" y="64"/>
                    <a:pt x="84" y="64"/>
                    <a:pt x="8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7" y="75"/>
                    <a:pt x="119" y="87"/>
                    <a:pt x="119" y="101"/>
                  </a:cubicBezTo>
                  <a:lnTo>
                    <a:pt x="84" y="101"/>
                  </a:lnTo>
                  <a:close/>
                  <a:moveTo>
                    <a:pt x="107" y="183"/>
                  </a:moveTo>
                  <a:cubicBezTo>
                    <a:pt x="114" y="175"/>
                    <a:pt x="120" y="165"/>
                    <a:pt x="125" y="151"/>
                  </a:cubicBezTo>
                  <a:cubicBezTo>
                    <a:pt x="148" y="151"/>
                    <a:pt x="148" y="151"/>
                    <a:pt x="148" y="151"/>
                  </a:cubicBezTo>
                  <a:cubicBezTo>
                    <a:pt x="138" y="165"/>
                    <a:pt x="124" y="177"/>
                    <a:pt x="107" y="183"/>
                  </a:cubicBezTo>
                  <a:close/>
                  <a:moveTo>
                    <a:pt x="152" y="144"/>
                  </a:moveTo>
                  <a:cubicBezTo>
                    <a:pt x="127" y="144"/>
                    <a:pt x="127" y="144"/>
                    <a:pt x="127" y="144"/>
                  </a:cubicBezTo>
                  <a:cubicBezTo>
                    <a:pt x="130" y="134"/>
                    <a:pt x="132" y="122"/>
                    <a:pt x="13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21"/>
                    <a:pt x="159" y="133"/>
                    <a:pt x="152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Freeform 5"/>
          <p:cNvSpPr>
            <a:spLocks/>
          </p:cNvSpPr>
          <p:nvPr/>
        </p:nvSpPr>
        <p:spPr bwMode="auto">
          <a:xfrm flipH="1">
            <a:off x="3124702" y="1679553"/>
            <a:ext cx="1261820" cy="1456430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EE1C37"/>
          </a:solidFill>
          <a:ln>
            <a:noFill/>
          </a:ln>
          <a:extLst/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algn="ctr" defTabSz="685783"/>
            <a:endParaRPr lang="en-US" sz="4100" dirty="0">
              <a:solidFill>
                <a:srgbClr val="263039"/>
              </a:solidFill>
              <a:latin typeface="FontAwesome" pitchFamily="2" charset="0"/>
            </a:endParaRPr>
          </a:p>
        </p:txBody>
      </p:sp>
      <p:sp>
        <p:nvSpPr>
          <p:cNvPr id="124" name="Freeform 5"/>
          <p:cNvSpPr>
            <a:spLocks/>
          </p:cNvSpPr>
          <p:nvPr/>
        </p:nvSpPr>
        <p:spPr bwMode="auto">
          <a:xfrm flipH="1">
            <a:off x="2714494" y="2837476"/>
            <a:ext cx="804019" cy="928022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EE1C37"/>
          </a:solidFill>
          <a:ln>
            <a:noFill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algn="ctr" defTabSz="685783"/>
            <a:endParaRPr lang="en-US" sz="2400" dirty="0">
              <a:solidFill>
                <a:srgbClr val="263039"/>
              </a:solidFill>
              <a:latin typeface="FontAwesome" pitchFamily="2" charset="0"/>
            </a:endParaRPr>
          </a:p>
        </p:txBody>
      </p:sp>
      <p:sp>
        <p:nvSpPr>
          <p:cNvPr id="125" name="Freeform 5"/>
          <p:cNvSpPr>
            <a:spLocks/>
          </p:cNvSpPr>
          <p:nvPr/>
        </p:nvSpPr>
        <p:spPr bwMode="auto">
          <a:xfrm flipH="1">
            <a:off x="4452096" y="1845979"/>
            <a:ext cx="708531" cy="817807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EE1C37"/>
          </a:solidFill>
          <a:ln>
            <a:noFill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algn="ctr" defTabSz="685783"/>
            <a:endParaRPr lang="en-US" sz="1500" dirty="0">
              <a:solidFill>
                <a:srgbClr val="263039"/>
              </a:solidFill>
            </a:endParaRPr>
          </a:p>
        </p:txBody>
      </p:sp>
      <p:sp>
        <p:nvSpPr>
          <p:cNvPr id="126" name="Freeform 5"/>
          <p:cNvSpPr>
            <a:spLocks/>
          </p:cNvSpPr>
          <p:nvPr/>
        </p:nvSpPr>
        <p:spPr bwMode="auto">
          <a:xfrm flipH="1">
            <a:off x="4828938" y="2398994"/>
            <a:ext cx="1112897" cy="1284538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EE1C37"/>
          </a:solidFill>
          <a:ln>
            <a:noFill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algn="ctr" defTabSz="685783"/>
            <a:endParaRPr lang="en-US" sz="3600" dirty="0">
              <a:solidFill>
                <a:srgbClr val="263039"/>
              </a:solidFill>
              <a:latin typeface="FontAwesome" pitchFamily="2" charset="0"/>
            </a:endParaRPr>
          </a:p>
        </p:txBody>
      </p:sp>
      <p:sp>
        <p:nvSpPr>
          <p:cNvPr id="127" name="Freeform 5"/>
          <p:cNvSpPr>
            <a:spLocks/>
          </p:cNvSpPr>
          <p:nvPr/>
        </p:nvSpPr>
        <p:spPr bwMode="auto">
          <a:xfrm flipH="1">
            <a:off x="6014169" y="2545841"/>
            <a:ext cx="599463" cy="691918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EE1C37"/>
          </a:solidFill>
          <a:ln>
            <a:noFill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algn="ctr" defTabSz="685783"/>
            <a:endParaRPr lang="en-US" dirty="0">
              <a:solidFill>
                <a:srgbClr val="263039"/>
              </a:solidFill>
              <a:latin typeface="FontAwesome" pitchFamily="2" charset="0"/>
            </a:endParaRPr>
          </a:p>
        </p:txBody>
      </p:sp>
      <p:sp>
        <p:nvSpPr>
          <p:cNvPr id="128" name="Freeform 5"/>
          <p:cNvSpPr>
            <a:spLocks/>
          </p:cNvSpPr>
          <p:nvPr/>
        </p:nvSpPr>
        <p:spPr bwMode="auto">
          <a:xfrm flipH="1">
            <a:off x="2059090" y="2524188"/>
            <a:ext cx="599463" cy="691918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EE1C37"/>
          </a:solidFill>
          <a:ln>
            <a:noFill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algn="ctr" defTabSz="685783"/>
            <a:endParaRPr lang="en-US" dirty="0">
              <a:solidFill>
                <a:srgbClr val="263039"/>
              </a:solidFill>
              <a:latin typeface="FontAwesome" pitchFamily="2" charset="0"/>
            </a:endParaRPr>
          </a:p>
        </p:txBody>
      </p:sp>
      <p:sp>
        <p:nvSpPr>
          <p:cNvPr id="130" name="Text Placeholder 33"/>
          <p:cNvSpPr txBox="1">
            <a:spLocks/>
          </p:cNvSpPr>
          <p:nvPr/>
        </p:nvSpPr>
        <p:spPr>
          <a:xfrm>
            <a:off x="1495831" y="1649575"/>
            <a:ext cx="1628871" cy="18261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Get mask</a:t>
            </a:r>
          </a:p>
        </p:txBody>
      </p:sp>
      <p:sp>
        <p:nvSpPr>
          <p:cNvPr id="132" name="Text Placeholder 33"/>
          <p:cNvSpPr txBox="1">
            <a:spLocks/>
          </p:cNvSpPr>
          <p:nvPr/>
        </p:nvSpPr>
        <p:spPr>
          <a:xfrm>
            <a:off x="795499" y="3321996"/>
            <a:ext cx="1628871" cy="20669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Get Anchor points</a:t>
            </a:r>
          </a:p>
        </p:txBody>
      </p:sp>
      <p:sp>
        <p:nvSpPr>
          <p:cNvPr id="134" name="Text Placeholder 33"/>
          <p:cNvSpPr txBox="1">
            <a:spLocks/>
          </p:cNvSpPr>
          <p:nvPr/>
        </p:nvSpPr>
        <p:spPr>
          <a:xfrm>
            <a:off x="2068519" y="3996999"/>
            <a:ext cx="1628871" cy="11332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Math function</a:t>
            </a:r>
          </a:p>
        </p:txBody>
      </p:sp>
      <p:sp>
        <p:nvSpPr>
          <p:cNvPr id="136" name="Text Placeholder 33"/>
          <p:cNvSpPr txBox="1">
            <a:spLocks/>
          </p:cNvSpPr>
          <p:nvPr/>
        </p:nvSpPr>
        <p:spPr>
          <a:xfrm>
            <a:off x="5774908" y="1490217"/>
            <a:ext cx="1628871" cy="22348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Get  Curves</a:t>
            </a:r>
          </a:p>
        </p:txBody>
      </p:sp>
      <p:sp>
        <p:nvSpPr>
          <p:cNvPr id="138" name="Text Placeholder 33"/>
          <p:cNvSpPr txBox="1">
            <a:spLocks/>
          </p:cNvSpPr>
          <p:nvPr/>
        </p:nvSpPr>
        <p:spPr>
          <a:xfrm>
            <a:off x="6828605" y="2165954"/>
            <a:ext cx="1628871" cy="22347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Partition</a:t>
            </a:r>
          </a:p>
        </p:txBody>
      </p:sp>
      <p:sp>
        <p:nvSpPr>
          <p:cNvPr id="140" name="Text Placeholder 33"/>
          <p:cNvSpPr txBox="1">
            <a:spLocks/>
          </p:cNvSpPr>
          <p:nvPr/>
        </p:nvSpPr>
        <p:spPr>
          <a:xfrm>
            <a:off x="6014169" y="4168411"/>
            <a:ext cx="1628871" cy="20001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200" b="1" dirty="0">
                <a:solidFill>
                  <a:srgbClr val="263039"/>
                </a:solidFill>
                <a:latin typeface="微软雅黑" pitchFamily="34" charset="-122"/>
                <a:ea typeface="微软雅黑" pitchFamily="34" charset="-122"/>
              </a:rPr>
              <a:t>Image function</a:t>
            </a:r>
          </a:p>
        </p:txBody>
      </p:sp>
      <p:grpSp>
        <p:nvGrpSpPr>
          <p:cNvPr id="141" name="Group 21"/>
          <p:cNvGrpSpPr/>
          <p:nvPr/>
        </p:nvGrpSpPr>
        <p:grpSpPr>
          <a:xfrm>
            <a:off x="1287669" y="2889228"/>
            <a:ext cx="699089" cy="245410"/>
            <a:chOff x="1652259" y="4256917"/>
            <a:chExt cx="1206254" cy="360191"/>
          </a:xfrm>
        </p:grpSpPr>
        <p:cxnSp>
          <p:nvCxnSpPr>
            <p:cNvPr id="142" name="Straight Connector 190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EE1C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91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EE1C3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92"/>
          <p:cNvGrpSpPr/>
          <p:nvPr/>
        </p:nvGrpSpPr>
        <p:grpSpPr>
          <a:xfrm rot="10800000" flipH="1">
            <a:off x="1930261" y="1957268"/>
            <a:ext cx="1099661" cy="245410"/>
            <a:chOff x="1652259" y="4256917"/>
            <a:chExt cx="1206254" cy="360191"/>
          </a:xfrm>
        </p:grpSpPr>
        <p:cxnSp>
          <p:nvCxnSpPr>
            <p:cNvPr id="145" name="Straight Connector 193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EE1C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94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EE1C3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95"/>
          <p:cNvGrpSpPr/>
          <p:nvPr/>
        </p:nvGrpSpPr>
        <p:grpSpPr>
          <a:xfrm rot="16200000" flipH="1">
            <a:off x="5166480" y="1410183"/>
            <a:ext cx="260732" cy="610862"/>
            <a:chOff x="1652259" y="4256917"/>
            <a:chExt cx="1206254" cy="360191"/>
          </a:xfrm>
        </p:grpSpPr>
        <p:cxnSp>
          <p:nvCxnSpPr>
            <p:cNvPr id="148" name="Straight Connector 196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EE1C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97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EE1C3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98"/>
          <p:cNvGrpSpPr/>
          <p:nvPr/>
        </p:nvGrpSpPr>
        <p:grpSpPr>
          <a:xfrm rot="16200000" flipH="1">
            <a:off x="6263299" y="2174374"/>
            <a:ext cx="296933" cy="446001"/>
            <a:chOff x="1652259" y="4256917"/>
            <a:chExt cx="1206254" cy="360191"/>
          </a:xfrm>
        </p:grpSpPr>
        <p:cxnSp>
          <p:nvCxnSpPr>
            <p:cNvPr id="151" name="Straight Connector 199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EE1C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200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EE1C3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201"/>
          <p:cNvGrpSpPr/>
          <p:nvPr/>
        </p:nvGrpSpPr>
        <p:grpSpPr>
          <a:xfrm rot="16200000">
            <a:off x="5398626" y="3754336"/>
            <a:ext cx="483237" cy="505558"/>
            <a:chOff x="1652259" y="4256917"/>
            <a:chExt cx="1206254" cy="360191"/>
          </a:xfrm>
        </p:grpSpPr>
        <p:cxnSp>
          <p:nvCxnSpPr>
            <p:cNvPr id="154" name="Straight Connector 202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EE1C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203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EE1C3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204"/>
          <p:cNvGrpSpPr/>
          <p:nvPr/>
        </p:nvGrpSpPr>
        <p:grpSpPr>
          <a:xfrm>
            <a:off x="2389792" y="3537615"/>
            <a:ext cx="214941" cy="324655"/>
            <a:chOff x="1652259" y="4256917"/>
            <a:chExt cx="1206254" cy="360191"/>
          </a:xfrm>
        </p:grpSpPr>
        <p:cxnSp>
          <p:nvCxnSpPr>
            <p:cNvPr id="157" name="Straight Connector 205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EE1C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206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EE1C3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Freeform 5"/>
          <p:cNvSpPr>
            <a:spLocks noEditPoints="1"/>
          </p:cNvSpPr>
          <p:nvPr/>
        </p:nvSpPr>
        <p:spPr bwMode="auto">
          <a:xfrm>
            <a:off x="2214700" y="2693120"/>
            <a:ext cx="296625" cy="288712"/>
          </a:xfrm>
          <a:custGeom>
            <a:avLst/>
            <a:gdLst>
              <a:gd name="T0" fmla="*/ 807 w 942"/>
              <a:gd name="T1" fmla="*/ 361 h 917"/>
              <a:gd name="T2" fmla="*/ 422 w 942"/>
              <a:gd name="T3" fmla="*/ 504 h 917"/>
              <a:gd name="T4" fmla="*/ 432 w 942"/>
              <a:gd name="T5" fmla="*/ 696 h 917"/>
              <a:gd name="T6" fmla="*/ 796 w 942"/>
              <a:gd name="T7" fmla="*/ 885 h 917"/>
              <a:gd name="T8" fmla="*/ 43 w 942"/>
              <a:gd name="T9" fmla="*/ 909 h 917"/>
              <a:gd name="T10" fmla="*/ 10 w 942"/>
              <a:gd name="T11" fmla="*/ 230 h 917"/>
              <a:gd name="T12" fmla="*/ 309 w 942"/>
              <a:gd name="T13" fmla="*/ 160 h 917"/>
              <a:gd name="T14" fmla="*/ 88 w 942"/>
              <a:gd name="T15" fmla="*/ 295 h 917"/>
              <a:gd name="T16" fmla="*/ 86 w 942"/>
              <a:gd name="T17" fmla="*/ 858 h 917"/>
              <a:gd name="T18" fmla="*/ 168 w 942"/>
              <a:gd name="T19" fmla="*/ 862 h 917"/>
              <a:gd name="T20" fmla="*/ 547 w 942"/>
              <a:gd name="T21" fmla="*/ 539 h 917"/>
              <a:gd name="T22" fmla="*/ 491 w 942"/>
              <a:gd name="T23" fmla="*/ 594 h 917"/>
              <a:gd name="T24" fmla="*/ 559 w 942"/>
              <a:gd name="T25" fmla="*/ 649 h 917"/>
              <a:gd name="T26" fmla="*/ 598 w 942"/>
              <a:gd name="T27" fmla="*/ 573 h 917"/>
              <a:gd name="T28" fmla="*/ 92 w 942"/>
              <a:gd name="T29" fmla="*/ 369 h 917"/>
              <a:gd name="T30" fmla="*/ 160 w 942"/>
              <a:gd name="T31" fmla="*/ 389 h 917"/>
              <a:gd name="T32" fmla="*/ 164 w 942"/>
              <a:gd name="T33" fmla="*/ 369 h 917"/>
              <a:gd name="T34" fmla="*/ 663 w 942"/>
              <a:gd name="T35" fmla="*/ 379 h 917"/>
              <a:gd name="T36" fmla="*/ 747 w 942"/>
              <a:gd name="T37" fmla="*/ 383 h 917"/>
              <a:gd name="T38" fmla="*/ 559 w 942"/>
              <a:gd name="T39" fmla="*/ 367 h 917"/>
              <a:gd name="T40" fmla="*/ 555 w 942"/>
              <a:gd name="T41" fmla="*/ 387 h 917"/>
              <a:gd name="T42" fmla="*/ 633 w 942"/>
              <a:gd name="T43" fmla="*/ 373 h 917"/>
              <a:gd name="T44" fmla="*/ 438 w 942"/>
              <a:gd name="T45" fmla="*/ 373 h 917"/>
              <a:gd name="T46" fmla="*/ 516 w 942"/>
              <a:gd name="T47" fmla="*/ 387 h 917"/>
              <a:gd name="T48" fmla="*/ 448 w 942"/>
              <a:gd name="T49" fmla="*/ 367 h 917"/>
              <a:gd name="T50" fmla="*/ 323 w 942"/>
              <a:gd name="T51" fmla="*/ 383 h 917"/>
              <a:gd name="T52" fmla="*/ 407 w 942"/>
              <a:gd name="T53" fmla="*/ 379 h 917"/>
              <a:gd name="T54" fmla="*/ 207 w 942"/>
              <a:gd name="T55" fmla="*/ 369 h 917"/>
              <a:gd name="T56" fmla="*/ 274 w 942"/>
              <a:gd name="T57" fmla="*/ 389 h 917"/>
              <a:gd name="T58" fmla="*/ 278 w 942"/>
              <a:gd name="T59" fmla="*/ 369 h 917"/>
              <a:gd name="T60" fmla="*/ 67 w 942"/>
              <a:gd name="T61" fmla="*/ 408 h 917"/>
              <a:gd name="T62" fmla="*/ 63 w 942"/>
              <a:gd name="T63" fmla="*/ 492 h 917"/>
              <a:gd name="T64" fmla="*/ 67 w 942"/>
              <a:gd name="T65" fmla="*/ 870 h 917"/>
              <a:gd name="T66" fmla="*/ 67 w 942"/>
              <a:gd name="T67" fmla="*/ 760 h 917"/>
              <a:gd name="T68" fmla="*/ 59 w 942"/>
              <a:gd name="T69" fmla="*/ 842 h 917"/>
              <a:gd name="T70" fmla="*/ 78 w 942"/>
              <a:gd name="T71" fmla="*/ 770 h 917"/>
              <a:gd name="T72" fmla="*/ 59 w 942"/>
              <a:gd name="T73" fmla="*/ 649 h 917"/>
              <a:gd name="T74" fmla="*/ 67 w 942"/>
              <a:gd name="T75" fmla="*/ 729 h 917"/>
              <a:gd name="T76" fmla="*/ 74 w 942"/>
              <a:gd name="T77" fmla="*/ 526 h 917"/>
              <a:gd name="T78" fmla="*/ 55 w 942"/>
              <a:gd name="T79" fmla="*/ 596 h 917"/>
              <a:gd name="T80" fmla="*/ 78 w 942"/>
              <a:gd name="T81" fmla="*/ 596 h 917"/>
              <a:gd name="T82" fmla="*/ 663 w 942"/>
              <a:gd name="T83" fmla="*/ 858 h 917"/>
              <a:gd name="T84" fmla="*/ 747 w 942"/>
              <a:gd name="T85" fmla="*/ 858 h 917"/>
              <a:gd name="T86" fmla="*/ 559 w 942"/>
              <a:gd name="T87" fmla="*/ 848 h 917"/>
              <a:gd name="T88" fmla="*/ 559 w 942"/>
              <a:gd name="T89" fmla="*/ 868 h 917"/>
              <a:gd name="T90" fmla="*/ 630 w 942"/>
              <a:gd name="T91" fmla="*/ 850 h 917"/>
              <a:gd name="T92" fmla="*/ 438 w 942"/>
              <a:gd name="T93" fmla="*/ 858 h 917"/>
              <a:gd name="T94" fmla="*/ 518 w 942"/>
              <a:gd name="T95" fmla="*/ 866 h 917"/>
              <a:gd name="T96" fmla="*/ 448 w 942"/>
              <a:gd name="T97" fmla="*/ 848 h 917"/>
              <a:gd name="T98" fmla="*/ 325 w 942"/>
              <a:gd name="T99" fmla="*/ 866 h 917"/>
              <a:gd name="T100" fmla="*/ 407 w 942"/>
              <a:gd name="T101" fmla="*/ 858 h 917"/>
              <a:gd name="T102" fmla="*/ 203 w 942"/>
              <a:gd name="T103" fmla="*/ 850 h 917"/>
              <a:gd name="T104" fmla="*/ 274 w 942"/>
              <a:gd name="T105" fmla="*/ 868 h 917"/>
              <a:gd name="T106" fmla="*/ 274 w 942"/>
              <a:gd name="T107" fmla="*/ 848 h 917"/>
              <a:gd name="T108" fmla="*/ 766 w 942"/>
              <a:gd name="T109" fmla="*/ 25 h 917"/>
              <a:gd name="T110" fmla="*/ 473 w 942"/>
              <a:gd name="T111" fmla="*/ 508 h 917"/>
              <a:gd name="T112" fmla="*/ 446 w 942"/>
              <a:gd name="T113" fmla="*/ 649 h 917"/>
              <a:gd name="T114" fmla="*/ 833 w 942"/>
              <a:gd name="T115" fmla="*/ 686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42" h="917">
                <a:moveTo>
                  <a:pt x="96" y="299"/>
                </a:moveTo>
                <a:lnTo>
                  <a:pt x="731" y="299"/>
                </a:lnTo>
                <a:lnTo>
                  <a:pt x="731" y="299"/>
                </a:lnTo>
                <a:lnTo>
                  <a:pt x="747" y="301"/>
                </a:lnTo>
                <a:lnTo>
                  <a:pt x="762" y="305"/>
                </a:lnTo>
                <a:lnTo>
                  <a:pt x="774" y="311"/>
                </a:lnTo>
                <a:lnTo>
                  <a:pt x="786" y="322"/>
                </a:lnTo>
                <a:lnTo>
                  <a:pt x="796" y="334"/>
                </a:lnTo>
                <a:lnTo>
                  <a:pt x="802" y="346"/>
                </a:lnTo>
                <a:lnTo>
                  <a:pt x="807" y="361"/>
                </a:lnTo>
                <a:lnTo>
                  <a:pt x="809" y="377"/>
                </a:lnTo>
                <a:lnTo>
                  <a:pt x="809" y="469"/>
                </a:lnTo>
                <a:lnTo>
                  <a:pt x="491" y="469"/>
                </a:lnTo>
                <a:lnTo>
                  <a:pt x="491" y="469"/>
                </a:lnTo>
                <a:lnTo>
                  <a:pt x="475" y="469"/>
                </a:lnTo>
                <a:lnTo>
                  <a:pt x="458" y="475"/>
                </a:lnTo>
                <a:lnTo>
                  <a:pt x="444" y="481"/>
                </a:lnTo>
                <a:lnTo>
                  <a:pt x="432" y="492"/>
                </a:lnTo>
                <a:lnTo>
                  <a:pt x="432" y="492"/>
                </a:lnTo>
                <a:lnTo>
                  <a:pt x="422" y="504"/>
                </a:lnTo>
                <a:lnTo>
                  <a:pt x="415" y="518"/>
                </a:lnTo>
                <a:lnTo>
                  <a:pt x="409" y="535"/>
                </a:lnTo>
                <a:lnTo>
                  <a:pt x="409" y="551"/>
                </a:lnTo>
                <a:lnTo>
                  <a:pt x="409" y="639"/>
                </a:lnTo>
                <a:lnTo>
                  <a:pt x="409" y="639"/>
                </a:lnTo>
                <a:lnTo>
                  <a:pt x="409" y="655"/>
                </a:lnTo>
                <a:lnTo>
                  <a:pt x="415" y="672"/>
                </a:lnTo>
                <a:lnTo>
                  <a:pt x="422" y="684"/>
                </a:lnTo>
                <a:lnTo>
                  <a:pt x="432" y="696"/>
                </a:lnTo>
                <a:lnTo>
                  <a:pt x="432" y="696"/>
                </a:lnTo>
                <a:lnTo>
                  <a:pt x="444" y="707"/>
                </a:lnTo>
                <a:lnTo>
                  <a:pt x="458" y="715"/>
                </a:lnTo>
                <a:lnTo>
                  <a:pt x="475" y="719"/>
                </a:lnTo>
                <a:lnTo>
                  <a:pt x="491" y="721"/>
                </a:lnTo>
                <a:lnTo>
                  <a:pt x="809" y="721"/>
                </a:lnTo>
                <a:lnTo>
                  <a:pt x="809" y="842"/>
                </a:lnTo>
                <a:lnTo>
                  <a:pt x="809" y="842"/>
                </a:lnTo>
                <a:lnTo>
                  <a:pt x="807" y="856"/>
                </a:lnTo>
                <a:lnTo>
                  <a:pt x="802" y="870"/>
                </a:lnTo>
                <a:lnTo>
                  <a:pt x="796" y="885"/>
                </a:lnTo>
                <a:lnTo>
                  <a:pt x="786" y="895"/>
                </a:lnTo>
                <a:lnTo>
                  <a:pt x="774" y="905"/>
                </a:lnTo>
                <a:lnTo>
                  <a:pt x="762" y="911"/>
                </a:lnTo>
                <a:lnTo>
                  <a:pt x="747" y="915"/>
                </a:lnTo>
                <a:lnTo>
                  <a:pt x="731" y="917"/>
                </a:lnTo>
                <a:lnTo>
                  <a:pt x="96" y="917"/>
                </a:lnTo>
                <a:lnTo>
                  <a:pt x="96" y="917"/>
                </a:lnTo>
                <a:lnTo>
                  <a:pt x="78" y="917"/>
                </a:lnTo>
                <a:lnTo>
                  <a:pt x="59" y="915"/>
                </a:lnTo>
                <a:lnTo>
                  <a:pt x="43" y="909"/>
                </a:lnTo>
                <a:lnTo>
                  <a:pt x="28" y="903"/>
                </a:lnTo>
                <a:lnTo>
                  <a:pt x="18" y="893"/>
                </a:lnTo>
                <a:lnTo>
                  <a:pt x="8" y="881"/>
                </a:lnTo>
                <a:lnTo>
                  <a:pt x="2" y="864"/>
                </a:lnTo>
                <a:lnTo>
                  <a:pt x="0" y="844"/>
                </a:lnTo>
                <a:lnTo>
                  <a:pt x="0" y="303"/>
                </a:lnTo>
                <a:lnTo>
                  <a:pt x="0" y="303"/>
                </a:lnTo>
                <a:lnTo>
                  <a:pt x="0" y="277"/>
                </a:lnTo>
                <a:lnTo>
                  <a:pt x="4" y="252"/>
                </a:lnTo>
                <a:lnTo>
                  <a:pt x="10" y="230"/>
                </a:lnTo>
                <a:lnTo>
                  <a:pt x="18" y="209"/>
                </a:lnTo>
                <a:lnTo>
                  <a:pt x="31" y="191"/>
                </a:lnTo>
                <a:lnTo>
                  <a:pt x="43" y="176"/>
                </a:lnTo>
                <a:lnTo>
                  <a:pt x="51" y="170"/>
                </a:lnTo>
                <a:lnTo>
                  <a:pt x="59" y="166"/>
                </a:lnTo>
                <a:lnTo>
                  <a:pt x="69" y="162"/>
                </a:lnTo>
                <a:lnTo>
                  <a:pt x="80" y="160"/>
                </a:lnTo>
                <a:lnTo>
                  <a:pt x="84" y="160"/>
                </a:lnTo>
                <a:lnTo>
                  <a:pt x="86" y="160"/>
                </a:lnTo>
                <a:lnTo>
                  <a:pt x="309" y="160"/>
                </a:lnTo>
                <a:lnTo>
                  <a:pt x="149" y="232"/>
                </a:lnTo>
                <a:lnTo>
                  <a:pt x="90" y="232"/>
                </a:lnTo>
                <a:lnTo>
                  <a:pt x="90" y="232"/>
                </a:lnTo>
                <a:lnTo>
                  <a:pt x="86" y="236"/>
                </a:lnTo>
                <a:lnTo>
                  <a:pt x="82" y="246"/>
                </a:lnTo>
                <a:lnTo>
                  <a:pt x="78" y="256"/>
                </a:lnTo>
                <a:lnTo>
                  <a:pt x="78" y="268"/>
                </a:lnTo>
                <a:lnTo>
                  <a:pt x="78" y="279"/>
                </a:lnTo>
                <a:lnTo>
                  <a:pt x="82" y="289"/>
                </a:lnTo>
                <a:lnTo>
                  <a:pt x="88" y="295"/>
                </a:lnTo>
                <a:lnTo>
                  <a:pt x="92" y="297"/>
                </a:lnTo>
                <a:lnTo>
                  <a:pt x="96" y="299"/>
                </a:lnTo>
                <a:lnTo>
                  <a:pt x="96" y="299"/>
                </a:lnTo>
                <a:close/>
                <a:moveTo>
                  <a:pt x="96" y="848"/>
                </a:moveTo>
                <a:lnTo>
                  <a:pt x="96" y="848"/>
                </a:lnTo>
                <a:lnTo>
                  <a:pt x="92" y="848"/>
                </a:lnTo>
                <a:lnTo>
                  <a:pt x="88" y="850"/>
                </a:lnTo>
                <a:lnTo>
                  <a:pt x="86" y="854"/>
                </a:lnTo>
                <a:lnTo>
                  <a:pt x="86" y="858"/>
                </a:lnTo>
                <a:lnTo>
                  <a:pt x="86" y="858"/>
                </a:lnTo>
                <a:lnTo>
                  <a:pt x="86" y="858"/>
                </a:lnTo>
                <a:lnTo>
                  <a:pt x="86" y="862"/>
                </a:lnTo>
                <a:lnTo>
                  <a:pt x="88" y="866"/>
                </a:lnTo>
                <a:lnTo>
                  <a:pt x="92" y="868"/>
                </a:lnTo>
                <a:lnTo>
                  <a:pt x="96" y="868"/>
                </a:lnTo>
                <a:lnTo>
                  <a:pt x="160" y="868"/>
                </a:lnTo>
                <a:lnTo>
                  <a:pt x="160" y="868"/>
                </a:lnTo>
                <a:lnTo>
                  <a:pt x="164" y="868"/>
                </a:lnTo>
                <a:lnTo>
                  <a:pt x="166" y="866"/>
                </a:lnTo>
                <a:lnTo>
                  <a:pt x="168" y="862"/>
                </a:lnTo>
                <a:lnTo>
                  <a:pt x="170" y="858"/>
                </a:lnTo>
                <a:lnTo>
                  <a:pt x="170" y="858"/>
                </a:lnTo>
                <a:lnTo>
                  <a:pt x="170" y="858"/>
                </a:lnTo>
                <a:lnTo>
                  <a:pt x="168" y="854"/>
                </a:lnTo>
                <a:lnTo>
                  <a:pt x="166" y="850"/>
                </a:lnTo>
                <a:lnTo>
                  <a:pt x="164" y="848"/>
                </a:lnTo>
                <a:lnTo>
                  <a:pt x="160" y="848"/>
                </a:lnTo>
                <a:lnTo>
                  <a:pt x="96" y="848"/>
                </a:lnTo>
                <a:lnTo>
                  <a:pt x="96" y="848"/>
                </a:lnTo>
                <a:close/>
                <a:moveTo>
                  <a:pt x="547" y="539"/>
                </a:moveTo>
                <a:lnTo>
                  <a:pt x="547" y="539"/>
                </a:lnTo>
                <a:lnTo>
                  <a:pt x="534" y="539"/>
                </a:lnTo>
                <a:lnTo>
                  <a:pt x="524" y="543"/>
                </a:lnTo>
                <a:lnTo>
                  <a:pt x="516" y="549"/>
                </a:lnTo>
                <a:lnTo>
                  <a:pt x="508" y="555"/>
                </a:lnTo>
                <a:lnTo>
                  <a:pt x="499" y="563"/>
                </a:lnTo>
                <a:lnTo>
                  <a:pt x="495" y="573"/>
                </a:lnTo>
                <a:lnTo>
                  <a:pt x="491" y="584"/>
                </a:lnTo>
                <a:lnTo>
                  <a:pt x="491" y="594"/>
                </a:lnTo>
                <a:lnTo>
                  <a:pt x="491" y="594"/>
                </a:lnTo>
                <a:lnTo>
                  <a:pt x="491" y="606"/>
                </a:lnTo>
                <a:lnTo>
                  <a:pt x="495" y="616"/>
                </a:lnTo>
                <a:lnTo>
                  <a:pt x="499" y="627"/>
                </a:lnTo>
                <a:lnTo>
                  <a:pt x="508" y="635"/>
                </a:lnTo>
                <a:lnTo>
                  <a:pt x="516" y="641"/>
                </a:lnTo>
                <a:lnTo>
                  <a:pt x="524" y="647"/>
                </a:lnTo>
                <a:lnTo>
                  <a:pt x="534" y="649"/>
                </a:lnTo>
                <a:lnTo>
                  <a:pt x="547" y="651"/>
                </a:lnTo>
                <a:lnTo>
                  <a:pt x="547" y="651"/>
                </a:lnTo>
                <a:lnTo>
                  <a:pt x="559" y="649"/>
                </a:lnTo>
                <a:lnTo>
                  <a:pt x="569" y="647"/>
                </a:lnTo>
                <a:lnTo>
                  <a:pt x="577" y="641"/>
                </a:lnTo>
                <a:lnTo>
                  <a:pt x="585" y="635"/>
                </a:lnTo>
                <a:lnTo>
                  <a:pt x="594" y="627"/>
                </a:lnTo>
                <a:lnTo>
                  <a:pt x="598" y="616"/>
                </a:lnTo>
                <a:lnTo>
                  <a:pt x="602" y="606"/>
                </a:lnTo>
                <a:lnTo>
                  <a:pt x="604" y="594"/>
                </a:lnTo>
                <a:lnTo>
                  <a:pt x="604" y="594"/>
                </a:lnTo>
                <a:lnTo>
                  <a:pt x="602" y="584"/>
                </a:lnTo>
                <a:lnTo>
                  <a:pt x="598" y="573"/>
                </a:lnTo>
                <a:lnTo>
                  <a:pt x="594" y="563"/>
                </a:lnTo>
                <a:lnTo>
                  <a:pt x="585" y="555"/>
                </a:lnTo>
                <a:lnTo>
                  <a:pt x="577" y="549"/>
                </a:lnTo>
                <a:lnTo>
                  <a:pt x="569" y="543"/>
                </a:lnTo>
                <a:lnTo>
                  <a:pt x="559" y="539"/>
                </a:lnTo>
                <a:lnTo>
                  <a:pt x="547" y="539"/>
                </a:lnTo>
                <a:lnTo>
                  <a:pt x="547" y="539"/>
                </a:lnTo>
                <a:close/>
                <a:moveTo>
                  <a:pt x="96" y="367"/>
                </a:moveTo>
                <a:lnTo>
                  <a:pt x="96" y="367"/>
                </a:lnTo>
                <a:lnTo>
                  <a:pt x="92" y="369"/>
                </a:lnTo>
                <a:lnTo>
                  <a:pt x="88" y="371"/>
                </a:lnTo>
                <a:lnTo>
                  <a:pt x="86" y="373"/>
                </a:lnTo>
                <a:lnTo>
                  <a:pt x="86" y="379"/>
                </a:lnTo>
                <a:lnTo>
                  <a:pt x="86" y="379"/>
                </a:lnTo>
                <a:lnTo>
                  <a:pt x="86" y="379"/>
                </a:lnTo>
                <a:lnTo>
                  <a:pt x="86" y="383"/>
                </a:lnTo>
                <a:lnTo>
                  <a:pt x="88" y="385"/>
                </a:lnTo>
                <a:lnTo>
                  <a:pt x="92" y="387"/>
                </a:lnTo>
                <a:lnTo>
                  <a:pt x="96" y="389"/>
                </a:lnTo>
                <a:lnTo>
                  <a:pt x="160" y="389"/>
                </a:lnTo>
                <a:lnTo>
                  <a:pt x="160" y="389"/>
                </a:lnTo>
                <a:lnTo>
                  <a:pt x="164" y="387"/>
                </a:lnTo>
                <a:lnTo>
                  <a:pt x="166" y="385"/>
                </a:lnTo>
                <a:lnTo>
                  <a:pt x="168" y="383"/>
                </a:lnTo>
                <a:lnTo>
                  <a:pt x="170" y="379"/>
                </a:lnTo>
                <a:lnTo>
                  <a:pt x="170" y="379"/>
                </a:lnTo>
                <a:lnTo>
                  <a:pt x="170" y="379"/>
                </a:lnTo>
                <a:lnTo>
                  <a:pt x="168" y="373"/>
                </a:lnTo>
                <a:lnTo>
                  <a:pt x="166" y="371"/>
                </a:lnTo>
                <a:lnTo>
                  <a:pt x="164" y="369"/>
                </a:lnTo>
                <a:lnTo>
                  <a:pt x="160" y="367"/>
                </a:lnTo>
                <a:lnTo>
                  <a:pt x="96" y="367"/>
                </a:lnTo>
                <a:lnTo>
                  <a:pt x="96" y="367"/>
                </a:lnTo>
                <a:close/>
                <a:moveTo>
                  <a:pt x="673" y="367"/>
                </a:moveTo>
                <a:lnTo>
                  <a:pt x="673" y="367"/>
                </a:lnTo>
                <a:lnTo>
                  <a:pt x="669" y="369"/>
                </a:lnTo>
                <a:lnTo>
                  <a:pt x="667" y="371"/>
                </a:lnTo>
                <a:lnTo>
                  <a:pt x="665" y="373"/>
                </a:lnTo>
                <a:lnTo>
                  <a:pt x="663" y="379"/>
                </a:lnTo>
                <a:lnTo>
                  <a:pt x="663" y="379"/>
                </a:lnTo>
                <a:lnTo>
                  <a:pt x="663" y="379"/>
                </a:lnTo>
                <a:lnTo>
                  <a:pt x="665" y="383"/>
                </a:lnTo>
                <a:lnTo>
                  <a:pt x="667" y="385"/>
                </a:lnTo>
                <a:lnTo>
                  <a:pt x="669" y="387"/>
                </a:lnTo>
                <a:lnTo>
                  <a:pt x="673" y="389"/>
                </a:lnTo>
                <a:lnTo>
                  <a:pt x="737" y="389"/>
                </a:lnTo>
                <a:lnTo>
                  <a:pt x="737" y="389"/>
                </a:lnTo>
                <a:lnTo>
                  <a:pt x="741" y="387"/>
                </a:lnTo>
                <a:lnTo>
                  <a:pt x="745" y="385"/>
                </a:lnTo>
                <a:lnTo>
                  <a:pt x="747" y="383"/>
                </a:lnTo>
                <a:lnTo>
                  <a:pt x="747" y="379"/>
                </a:lnTo>
                <a:lnTo>
                  <a:pt x="747" y="379"/>
                </a:lnTo>
                <a:lnTo>
                  <a:pt x="747" y="379"/>
                </a:lnTo>
                <a:lnTo>
                  <a:pt x="747" y="373"/>
                </a:lnTo>
                <a:lnTo>
                  <a:pt x="745" y="371"/>
                </a:lnTo>
                <a:lnTo>
                  <a:pt x="741" y="369"/>
                </a:lnTo>
                <a:lnTo>
                  <a:pt x="737" y="367"/>
                </a:lnTo>
                <a:lnTo>
                  <a:pt x="673" y="367"/>
                </a:lnTo>
                <a:lnTo>
                  <a:pt x="673" y="367"/>
                </a:lnTo>
                <a:close/>
                <a:moveTo>
                  <a:pt x="559" y="367"/>
                </a:moveTo>
                <a:lnTo>
                  <a:pt x="559" y="367"/>
                </a:lnTo>
                <a:lnTo>
                  <a:pt x="555" y="369"/>
                </a:lnTo>
                <a:lnTo>
                  <a:pt x="553" y="371"/>
                </a:lnTo>
                <a:lnTo>
                  <a:pt x="549" y="373"/>
                </a:lnTo>
                <a:lnTo>
                  <a:pt x="549" y="379"/>
                </a:lnTo>
                <a:lnTo>
                  <a:pt x="549" y="379"/>
                </a:lnTo>
                <a:lnTo>
                  <a:pt x="549" y="379"/>
                </a:lnTo>
                <a:lnTo>
                  <a:pt x="549" y="383"/>
                </a:lnTo>
                <a:lnTo>
                  <a:pt x="553" y="385"/>
                </a:lnTo>
                <a:lnTo>
                  <a:pt x="555" y="387"/>
                </a:lnTo>
                <a:lnTo>
                  <a:pt x="559" y="389"/>
                </a:lnTo>
                <a:lnTo>
                  <a:pt x="622" y="389"/>
                </a:lnTo>
                <a:lnTo>
                  <a:pt x="622" y="389"/>
                </a:lnTo>
                <a:lnTo>
                  <a:pt x="626" y="387"/>
                </a:lnTo>
                <a:lnTo>
                  <a:pt x="630" y="385"/>
                </a:lnTo>
                <a:lnTo>
                  <a:pt x="633" y="383"/>
                </a:lnTo>
                <a:lnTo>
                  <a:pt x="633" y="379"/>
                </a:lnTo>
                <a:lnTo>
                  <a:pt x="633" y="379"/>
                </a:lnTo>
                <a:lnTo>
                  <a:pt x="633" y="379"/>
                </a:lnTo>
                <a:lnTo>
                  <a:pt x="633" y="373"/>
                </a:lnTo>
                <a:lnTo>
                  <a:pt x="630" y="371"/>
                </a:lnTo>
                <a:lnTo>
                  <a:pt x="626" y="369"/>
                </a:lnTo>
                <a:lnTo>
                  <a:pt x="622" y="367"/>
                </a:lnTo>
                <a:lnTo>
                  <a:pt x="559" y="367"/>
                </a:lnTo>
                <a:lnTo>
                  <a:pt x="559" y="367"/>
                </a:lnTo>
                <a:close/>
                <a:moveTo>
                  <a:pt x="448" y="367"/>
                </a:moveTo>
                <a:lnTo>
                  <a:pt x="448" y="367"/>
                </a:lnTo>
                <a:lnTo>
                  <a:pt x="444" y="369"/>
                </a:lnTo>
                <a:lnTo>
                  <a:pt x="440" y="371"/>
                </a:lnTo>
                <a:lnTo>
                  <a:pt x="438" y="373"/>
                </a:lnTo>
                <a:lnTo>
                  <a:pt x="438" y="379"/>
                </a:lnTo>
                <a:lnTo>
                  <a:pt x="438" y="379"/>
                </a:lnTo>
                <a:lnTo>
                  <a:pt x="438" y="379"/>
                </a:lnTo>
                <a:lnTo>
                  <a:pt x="438" y="383"/>
                </a:lnTo>
                <a:lnTo>
                  <a:pt x="440" y="385"/>
                </a:lnTo>
                <a:lnTo>
                  <a:pt x="444" y="387"/>
                </a:lnTo>
                <a:lnTo>
                  <a:pt x="448" y="389"/>
                </a:lnTo>
                <a:lnTo>
                  <a:pt x="512" y="389"/>
                </a:lnTo>
                <a:lnTo>
                  <a:pt x="512" y="389"/>
                </a:lnTo>
                <a:lnTo>
                  <a:pt x="516" y="387"/>
                </a:lnTo>
                <a:lnTo>
                  <a:pt x="518" y="385"/>
                </a:lnTo>
                <a:lnTo>
                  <a:pt x="522" y="383"/>
                </a:lnTo>
                <a:lnTo>
                  <a:pt x="522" y="379"/>
                </a:lnTo>
                <a:lnTo>
                  <a:pt x="522" y="379"/>
                </a:lnTo>
                <a:lnTo>
                  <a:pt x="522" y="379"/>
                </a:lnTo>
                <a:lnTo>
                  <a:pt x="522" y="373"/>
                </a:lnTo>
                <a:lnTo>
                  <a:pt x="518" y="371"/>
                </a:lnTo>
                <a:lnTo>
                  <a:pt x="516" y="369"/>
                </a:lnTo>
                <a:lnTo>
                  <a:pt x="512" y="367"/>
                </a:lnTo>
                <a:lnTo>
                  <a:pt x="448" y="367"/>
                </a:lnTo>
                <a:lnTo>
                  <a:pt x="448" y="367"/>
                </a:lnTo>
                <a:close/>
                <a:moveTo>
                  <a:pt x="334" y="367"/>
                </a:moveTo>
                <a:lnTo>
                  <a:pt x="334" y="367"/>
                </a:lnTo>
                <a:lnTo>
                  <a:pt x="329" y="369"/>
                </a:lnTo>
                <a:lnTo>
                  <a:pt x="325" y="371"/>
                </a:lnTo>
                <a:lnTo>
                  <a:pt x="323" y="373"/>
                </a:lnTo>
                <a:lnTo>
                  <a:pt x="323" y="379"/>
                </a:lnTo>
                <a:lnTo>
                  <a:pt x="323" y="379"/>
                </a:lnTo>
                <a:lnTo>
                  <a:pt x="323" y="379"/>
                </a:lnTo>
                <a:lnTo>
                  <a:pt x="323" y="383"/>
                </a:lnTo>
                <a:lnTo>
                  <a:pt x="325" y="385"/>
                </a:lnTo>
                <a:lnTo>
                  <a:pt x="329" y="387"/>
                </a:lnTo>
                <a:lnTo>
                  <a:pt x="334" y="389"/>
                </a:lnTo>
                <a:lnTo>
                  <a:pt x="397" y="389"/>
                </a:lnTo>
                <a:lnTo>
                  <a:pt x="397" y="389"/>
                </a:lnTo>
                <a:lnTo>
                  <a:pt x="401" y="387"/>
                </a:lnTo>
                <a:lnTo>
                  <a:pt x="403" y="385"/>
                </a:lnTo>
                <a:lnTo>
                  <a:pt x="405" y="383"/>
                </a:lnTo>
                <a:lnTo>
                  <a:pt x="407" y="379"/>
                </a:lnTo>
                <a:lnTo>
                  <a:pt x="407" y="379"/>
                </a:lnTo>
                <a:lnTo>
                  <a:pt x="407" y="379"/>
                </a:lnTo>
                <a:lnTo>
                  <a:pt x="405" y="373"/>
                </a:lnTo>
                <a:lnTo>
                  <a:pt x="403" y="371"/>
                </a:lnTo>
                <a:lnTo>
                  <a:pt x="401" y="369"/>
                </a:lnTo>
                <a:lnTo>
                  <a:pt x="397" y="367"/>
                </a:lnTo>
                <a:lnTo>
                  <a:pt x="334" y="367"/>
                </a:lnTo>
                <a:lnTo>
                  <a:pt x="334" y="367"/>
                </a:lnTo>
                <a:close/>
                <a:moveTo>
                  <a:pt x="211" y="367"/>
                </a:moveTo>
                <a:lnTo>
                  <a:pt x="211" y="367"/>
                </a:lnTo>
                <a:lnTo>
                  <a:pt x="207" y="369"/>
                </a:lnTo>
                <a:lnTo>
                  <a:pt x="203" y="371"/>
                </a:lnTo>
                <a:lnTo>
                  <a:pt x="200" y="373"/>
                </a:lnTo>
                <a:lnTo>
                  <a:pt x="200" y="379"/>
                </a:lnTo>
                <a:lnTo>
                  <a:pt x="200" y="379"/>
                </a:lnTo>
                <a:lnTo>
                  <a:pt x="200" y="379"/>
                </a:lnTo>
                <a:lnTo>
                  <a:pt x="200" y="383"/>
                </a:lnTo>
                <a:lnTo>
                  <a:pt x="203" y="385"/>
                </a:lnTo>
                <a:lnTo>
                  <a:pt x="207" y="387"/>
                </a:lnTo>
                <a:lnTo>
                  <a:pt x="211" y="389"/>
                </a:lnTo>
                <a:lnTo>
                  <a:pt x="274" y="389"/>
                </a:lnTo>
                <a:lnTo>
                  <a:pt x="274" y="389"/>
                </a:lnTo>
                <a:lnTo>
                  <a:pt x="278" y="387"/>
                </a:lnTo>
                <a:lnTo>
                  <a:pt x="280" y="385"/>
                </a:lnTo>
                <a:lnTo>
                  <a:pt x="284" y="383"/>
                </a:lnTo>
                <a:lnTo>
                  <a:pt x="284" y="379"/>
                </a:lnTo>
                <a:lnTo>
                  <a:pt x="284" y="379"/>
                </a:lnTo>
                <a:lnTo>
                  <a:pt x="284" y="379"/>
                </a:lnTo>
                <a:lnTo>
                  <a:pt x="284" y="373"/>
                </a:lnTo>
                <a:lnTo>
                  <a:pt x="280" y="371"/>
                </a:lnTo>
                <a:lnTo>
                  <a:pt x="278" y="369"/>
                </a:lnTo>
                <a:lnTo>
                  <a:pt x="274" y="367"/>
                </a:lnTo>
                <a:lnTo>
                  <a:pt x="211" y="367"/>
                </a:lnTo>
                <a:lnTo>
                  <a:pt x="211" y="367"/>
                </a:lnTo>
                <a:close/>
                <a:moveTo>
                  <a:pt x="78" y="418"/>
                </a:moveTo>
                <a:lnTo>
                  <a:pt x="78" y="418"/>
                </a:lnTo>
                <a:lnTo>
                  <a:pt x="78" y="414"/>
                </a:lnTo>
                <a:lnTo>
                  <a:pt x="74" y="412"/>
                </a:lnTo>
                <a:lnTo>
                  <a:pt x="71" y="408"/>
                </a:lnTo>
                <a:lnTo>
                  <a:pt x="67" y="408"/>
                </a:lnTo>
                <a:lnTo>
                  <a:pt x="67" y="408"/>
                </a:lnTo>
                <a:lnTo>
                  <a:pt x="67" y="408"/>
                </a:lnTo>
                <a:lnTo>
                  <a:pt x="63" y="408"/>
                </a:lnTo>
                <a:lnTo>
                  <a:pt x="59" y="412"/>
                </a:lnTo>
                <a:lnTo>
                  <a:pt x="57" y="414"/>
                </a:lnTo>
                <a:lnTo>
                  <a:pt x="55" y="418"/>
                </a:lnTo>
                <a:lnTo>
                  <a:pt x="55" y="481"/>
                </a:lnTo>
                <a:lnTo>
                  <a:pt x="55" y="481"/>
                </a:lnTo>
                <a:lnTo>
                  <a:pt x="57" y="485"/>
                </a:lnTo>
                <a:lnTo>
                  <a:pt x="59" y="490"/>
                </a:lnTo>
                <a:lnTo>
                  <a:pt x="63" y="492"/>
                </a:lnTo>
                <a:lnTo>
                  <a:pt x="67" y="492"/>
                </a:lnTo>
                <a:lnTo>
                  <a:pt x="67" y="492"/>
                </a:lnTo>
                <a:lnTo>
                  <a:pt x="67" y="492"/>
                </a:lnTo>
                <a:lnTo>
                  <a:pt x="71" y="492"/>
                </a:lnTo>
                <a:lnTo>
                  <a:pt x="74" y="490"/>
                </a:lnTo>
                <a:lnTo>
                  <a:pt x="78" y="485"/>
                </a:lnTo>
                <a:lnTo>
                  <a:pt x="78" y="481"/>
                </a:lnTo>
                <a:lnTo>
                  <a:pt x="78" y="418"/>
                </a:lnTo>
                <a:lnTo>
                  <a:pt x="78" y="418"/>
                </a:lnTo>
                <a:close/>
                <a:moveTo>
                  <a:pt x="67" y="870"/>
                </a:moveTo>
                <a:lnTo>
                  <a:pt x="67" y="870"/>
                </a:lnTo>
                <a:lnTo>
                  <a:pt x="67" y="870"/>
                </a:lnTo>
                <a:lnTo>
                  <a:pt x="67" y="870"/>
                </a:lnTo>
                <a:lnTo>
                  <a:pt x="67" y="870"/>
                </a:lnTo>
                <a:close/>
                <a:moveTo>
                  <a:pt x="78" y="770"/>
                </a:moveTo>
                <a:lnTo>
                  <a:pt x="78" y="770"/>
                </a:lnTo>
                <a:lnTo>
                  <a:pt x="78" y="766"/>
                </a:lnTo>
                <a:lnTo>
                  <a:pt x="74" y="764"/>
                </a:lnTo>
                <a:lnTo>
                  <a:pt x="71" y="762"/>
                </a:lnTo>
                <a:lnTo>
                  <a:pt x="67" y="760"/>
                </a:lnTo>
                <a:lnTo>
                  <a:pt x="67" y="760"/>
                </a:lnTo>
                <a:lnTo>
                  <a:pt x="67" y="760"/>
                </a:lnTo>
                <a:lnTo>
                  <a:pt x="63" y="762"/>
                </a:lnTo>
                <a:lnTo>
                  <a:pt x="59" y="764"/>
                </a:lnTo>
                <a:lnTo>
                  <a:pt x="57" y="766"/>
                </a:lnTo>
                <a:lnTo>
                  <a:pt x="55" y="770"/>
                </a:lnTo>
                <a:lnTo>
                  <a:pt x="55" y="833"/>
                </a:lnTo>
                <a:lnTo>
                  <a:pt x="55" y="833"/>
                </a:lnTo>
                <a:lnTo>
                  <a:pt x="57" y="838"/>
                </a:lnTo>
                <a:lnTo>
                  <a:pt x="59" y="842"/>
                </a:lnTo>
                <a:lnTo>
                  <a:pt x="63" y="844"/>
                </a:lnTo>
                <a:lnTo>
                  <a:pt x="67" y="844"/>
                </a:lnTo>
                <a:lnTo>
                  <a:pt x="67" y="844"/>
                </a:lnTo>
                <a:lnTo>
                  <a:pt x="67" y="844"/>
                </a:lnTo>
                <a:lnTo>
                  <a:pt x="71" y="844"/>
                </a:lnTo>
                <a:lnTo>
                  <a:pt x="74" y="842"/>
                </a:lnTo>
                <a:lnTo>
                  <a:pt x="78" y="838"/>
                </a:lnTo>
                <a:lnTo>
                  <a:pt x="78" y="833"/>
                </a:lnTo>
                <a:lnTo>
                  <a:pt x="78" y="770"/>
                </a:lnTo>
                <a:lnTo>
                  <a:pt x="78" y="770"/>
                </a:lnTo>
                <a:close/>
                <a:moveTo>
                  <a:pt x="78" y="655"/>
                </a:moveTo>
                <a:lnTo>
                  <a:pt x="78" y="655"/>
                </a:lnTo>
                <a:lnTo>
                  <a:pt x="78" y="651"/>
                </a:lnTo>
                <a:lnTo>
                  <a:pt x="74" y="649"/>
                </a:lnTo>
                <a:lnTo>
                  <a:pt x="71" y="645"/>
                </a:lnTo>
                <a:lnTo>
                  <a:pt x="67" y="645"/>
                </a:lnTo>
                <a:lnTo>
                  <a:pt x="67" y="645"/>
                </a:lnTo>
                <a:lnTo>
                  <a:pt x="67" y="645"/>
                </a:lnTo>
                <a:lnTo>
                  <a:pt x="63" y="645"/>
                </a:lnTo>
                <a:lnTo>
                  <a:pt x="59" y="649"/>
                </a:lnTo>
                <a:lnTo>
                  <a:pt x="57" y="651"/>
                </a:lnTo>
                <a:lnTo>
                  <a:pt x="55" y="655"/>
                </a:lnTo>
                <a:lnTo>
                  <a:pt x="55" y="719"/>
                </a:lnTo>
                <a:lnTo>
                  <a:pt x="55" y="719"/>
                </a:lnTo>
                <a:lnTo>
                  <a:pt x="57" y="723"/>
                </a:lnTo>
                <a:lnTo>
                  <a:pt x="59" y="727"/>
                </a:lnTo>
                <a:lnTo>
                  <a:pt x="63" y="729"/>
                </a:lnTo>
                <a:lnTo>
                  <a:pt x="67" y="729"/>
                </a:lnTo>
                <a:lnTo>
                  <a:pt x="67" y="729"/>
                </a:lnTo>
                <a:lnTo>
                  <a:pt x="67" y="729"/>
                </a:lnTo>
                <a:lnTo>
                  <a:pt x="71" y="729"/>
                </a:lnTo>
                <a:lnTo>
                  <a:pt x="74" y="727"/>
                </a:lnTo>
                <a:lnTo>
                  <a:pt x="78" y="723"/>
                </a:lnTo>
                <a:lnTo>
                  <a:pt x="78" y="719"/>
                </a:lnTo>
                <a:lnTo>
                  <a:pt x="78" y="655"/>
                </a:lnTo>
                <a:lnTo>
                  <a:pt x="78" y="655"/>
                </a:lnTo>
                <a:close/>
                <a:moveTo>
                  <a:pt x="78" y="533"/>
                </a:moveTo>
                <a:lnTo>
                  <a:pt x="78" y="533"/>
                </a:lnTo>
                <a:lnTo>
                  <a:pt x="78" y="528"/>
                </a:lnTo>
                <a:lnTo>
                  <a:pt x="74" y="526"/>
                </a:lnTo>
                <a:lnTo>
                  <a:pt x="71" y="524"/>
                </a:lnTo>
                <a:lnTo>
                  <a:pt x="67" y="522"/>
                </a:lnTo>
                <a:lnTo>
                  <a:pt x="67" y="522"/>
                </a:lnTo>
                <a:lnTo>
                  <a:pt x="67" y="522"/>
                </a:lnTo>
                <a:lnTo>
                  <a:pt x="63" y="524"/>
                </a:lnTo>
                <a:lnTo>
                  <a:pt x="59" y="526"/>
                </a:lnTo>
                <a:lnTo>
                  <a:pt x="57" y="528"/>
                </a:lnTo>
                <a:lnTo>
                  <a:pt x="55" y="533"/>
                </a:lnTo>
                <a:lnTo>
                  <a:pt x="55" y="596"/>
                </a:lnTo>
                <a:lnTo>
                  <a:pt x="55" y="596"/>
                </a:lnTo>
                <a:lnTo>
                  <a:pt x="57" y="600"/>
                </a:lnTo>
                <a:lnTo>
                  <a:pt x="59" y="604"/>
                </a:lnTo>
                <a:lnTo>
                  <a:pt x="63" y="606"/>
                </a:lnTo>
                <a:lnTo>
                  <a:pt x="67" y="606"/>
                </a:lnTo>
                <a:lnTo>
                  <a:pt x="67" y="606"/>
                </a:lnTo>
                <a:lnTo>
                  <a:pt x="67" y="606"/>
                </a:lnTo>
                <a:lnTo>
                  <a:pt x="71" y="606"/>
                </a:lnTo>
                <a:lnTo>
                  <a:pt x="74" y="604"/>
                </a:lnTo>
                <a:lnTo>
                  <a:pt x="78" y="600"/>
                </a:lnTo>
                <a:lnTo>
                  <a:pt x="78" y="596"/>
                </a:lnTo>
                <a:lnTo>
                  <a:pt x="78" y="533"/>
                </a:lnTo>
                <a:lnTo>
                  <a:pt x="78" y="533"/>
                </a:lnTo>
                <a:close/>
                <a:moveTo>
                  <a:pt x="673" y="848"/>
                </a:moveTo>
                <a:lnTo>
                  <a:pt x="673" y="848"/>
                </a:lnTo>
                <a:lnTo>
                  <a:pt x="669" y="848"/>
                </a:lnTo>
                <a:lnTo>
                  <a:pt x="667" y="850"/>
                </a:lnTo>
                <a:lnTo>
                  <a:pt x="665" y="854"/>
                </a:lnTo>
                <a:lnTo>
                  <a:pt x="663" y="858"/>
                </a:lnTo>
                <a:lnTo>
                  <a:pt x="663" y="858"/>
                </a:lnTo>
                <a:lnTo>
                  <a:pt x="663" y="858"/>
                </a:lnTo>
                <a:lnTo>
                  <a:pt x="665" y="862"/>
                </a:lnTo>
                <a:lnTo>
                  <a:pt x="667" y="866"/>
                </a:lnTo>
                <a:lnTo>
                  <a:pt x="669" y="868"/>
                </a:lnTo>
                <a:lnTo>
                  <a:pt x="673" y="868"/>
                </a:lnTo>
                <a:lnTo>
                  <a:pt x="737" y="868"/>
                </a:lnTo>
                <a:lnTo>
                  <a:pt x="737" y="868"/>
                </a:lnTo>
                <a:lnTo>
                  <a:pt x="741" y="868"/>
                </a:lnTo>
                <a:lnTo>
                  <a:pt x="745" y="866"/>
                </a:lnTo>
                <a:lnTo>
                  <a:pt x="747" y="862"/>
                </a:lnTo>
                <a:lnTo>
                  <a:pt x="747" y="858"/>
                </a:lnTo>
                <a:lnTo>
                  <a:pt x="747" y="858"/>
                </a:lnTo>
                <a:lnTo>
                  <a:pt x="747" y="858"/>
                </a:lnTo>
                <a:lnTo>
                  <a:pt x="747" y="854"/>
                </a:lnTo>
                <a:lnTo>
                  <a:pt x="745" y="850"/>
                </a:lnTo>
                <a:lnTo>
                  <a:pt x="741" y="848"/>
                </a:lnTo>
                <a:lnTo>
                  <a:pt x="737" y="848"/>
                </a:lnTo>
                <a:lnTo>
                  <a:pt x="673" y="848"/>
                </a:lnTo>
                <a:lnTo>
                  <a:pt x="673" y="848"/>
                </a:lnTo>
                <a:close/>
                <a:moveTo>
                  <a:pt x="559" y="848"/>
                </a:moveTo>
                <a:lnTo>
                  <a:pt x="559" y="848"/>
                </a:lnTo>
                <a:lnTo>
                  <a:pt x="555" y="848"/>
                </a:lnTo>
                <a:lnTo>
                  <a:pt x="553" y="850"/>
                </a:lnTo>
                <a:lnTo>
                  <a:pt x="549" y="854"/>
                </a:lnTo>
                <a:lnTo>
                  <a:pt x="549" y="858"/>
                </a:lnTo>
                <a:lnTo>
                  <a:pt x="549" y="858"/>
                </a:lnTo>
                <a:lnTo>
                  <a:pt x="549" y="858"/>
                </a:lnTo>
                <a:lnTo>
                  <a:pt x="549" y="862"/>
                </a:lnTo>
                <a:lnTo>
                  <a:pt x="553" y="866"/>
                </a:lnTo>
                <a:lnTo>
                  <a:pt x="555" y="868"/>
                </a:lnTo>
                <a:lnTo>
                  <a:pt x="559" y="868"/>
                </a:lnTo>
                <a:lnTo>
                  <a:pt x="622" y="868"/>
                </a:lnTo>
                <a:lnTo>
                  <a:pt x="622" y="868"/>
                </a:lnTo>
                <a:lnTo>
                  <a:pt x="626" y="868"/>
                </a:lnTo>
                <a:lnTo>
                  <a:pt x="630" y="866"/>
                </a:lnTo>
                <a:lnTo>
                  <a:pt x="633" y="862"/>
                </a:lnTo>
                <a:lnTo>
                  <a:pt x="633" y="858"/>
                </a:lnTo>
                <a:lnTo>
                  <a:pt x="633" y="858"/>
                </a:lnTo>
                <a:lnTo>
                  <a:pt x="633" y="858"/>
                </a:lnTo>
                <a:lnTo>
                  <a:pt x="633" y="854"/>
                </a:lnTo>
                <a:lnTo>
                  <a:pt x="630" y="850"/>
                </a:lnTo>
                <a:lnTo>
                  <a:pt x="626" y="848"/>
                </a:lnTo>
                <a:lnTo>
                  <a:pt x="622" y="848"/>
                </a:lnTo>
                <a:lnTo>
                  <a:pt x="559" y="848"/>
                </a:lnTo>
                <a:lnTo>
                  <a:pt x="559" y="848"/>
                </a:lnTo>
                <a:close/>
                <a:moveTo>
                  <a:pt x="448" y="848"/>
                </a:moveTo>
                <a:lnTo>
                  <a:pt x="448" y="848"/>
                </a:lnTo>
                <a:lnTo>
                  <a:pt x="444" y="848"/>
                </a:lnTo>
                <a:lnTo>
                  <a:pt x="440" y="850"/>
                </a:lnTo>
                <a:lnTo>
                  <a:pt x="438" y="854"/>
                </a:lnTo>
                <a:lnTo>
                  <a:pt x="438" y="858"/>
                </a:lnTo>
                <a:lnTo>
                  <a:pt x="438" y="858"/>
                </a:lnTo>
                <a:lnTo>
                  <a:pt x="438" y="858"/>
                </a:lnTo>
                <a:lnTo>
                  <a:pt x="438" y="862"/>
                </a:lnTo>
                <a:lnTo>
                  <a:pt x="440" y="866"/>
                </a:lnTo>
                <a:lnTo>
                  <a:pt x="444" y="868"/>
                </a:lnTo>
                <a:lnTo>
                  <a:pt x="448" y="868"/>
                </a:lnTo>
                <a:lnTo>
                  <a:pt x="512" y="868"/>
                </a:lnTo>
                <a:lnTo>
                  <a:pt x="512" y="868"/>
                </a:lnTo>
                <a:lnTo>
                  <a:pt x="516" y="868"/>
                </a:lnTo>
                <a:lnTo>
                  <a:pt x="518" y="866"/>
                </a:lnTo>
                <a:lnTo>
                  <a:pt x="522" y="862"/>
                </a:lnTo>
                <a:lnTo>
                  <a:pt x="522" y="858"/>
                </a:lnTo>
                <a:lnTo>
                  <a:pt x="522" y="858"/>
                </a:lnTo>
                <a:lnTo>
                  <a:pt x="522" y="858"/>
                </a:lnTo>
                <a:lnTo>
                  <a:pt x="522" y="854"/>
                </a:lnTo>
                <a:lnTo>
                  <a:pt x="518" y="850"/>
                </a:lnTo>
                <a:lnTo>
                  <a:pt x="516" y="848"/>
                </a:lnTo>
                <a:lnTo>
                  <a:pt x="512" y="848"/>
                </a:lnTo>
                <a:lnTo>
                  <a:pt x="448" y="848"/>
                </a:lnTo>
                <a:lnTo>
                  <a:pt x="448" y="848"/>
                </a:lnTo>
                <a:close/>
                <a:moveTo>
                  <a:pt x="334" y="848"/>
                </a:moveTo>
                <a:lnTo>
                  <a:pt x="334" y="848"/>
                </a:lnTo>
                <a:lnTo>
                  <a:pt x="329" y="848"/>
                </a:lnTo>
                <a:lnTo>
                  <a:pt x="325" y="850"/>
                </a:lnTo>
                <a:lnTo>
                  <a:pt x="323" y="854"/>
                </a:lnTo>
                <a:lnTo>
                  <a:pt x="323" y="858"/>
                </a:lnTo>
                <a:lnTo>
                  <a:pt x="323" y="858"/>
                </a:lnTo>
                <a:lnTo>
                  <a:pt x="323" y="858"/>
                </a:lnTo>
                <a:lnTo>
                  <a:pt x="323" y="862"/>
                </a:lnTo>
                <a:lnTo>
                  <a:pt x="325" y="866"/>
                </a:lnTo>
                <a:lnTo>
                  <a:pt x="329" y="868"/>
                </a:lnTo>
                <a:lnTo>
                  <a:pt x="334" y="868"/>
                </a:lnTo>
                <a:lnTo>
                  <a:pt x="397" y="868"/>
                </a:lnTo>
                <a:lnTo>
                  <a:pt x="397" y="868"/>
                </a:lnTo>
                <a:lnTo>
                  <a:pt x="401" y="868"/>
                </a:lnTo>
                <a:lnTo>
                  <a:pt x="403" y="866"/>
                </a:lnTo>
                <a:lnTo>
                  <a:pt x="405" y="862"/>
                </a:lnTo>
                <a:lnTo>
                  <a:pt x="407" y="858"/>
                </a:lnTo>
                <a:lnTo>
                  <a:pt x="407" y="858"/>
                </a:lnTo>
                <a:lnTo>
                  <a:pt x="407" y="858"/>
                </a:lnTo>
                <a:lnTo>
                  <a:pt x="405" y="854"/>
                </a:lnTo>
                <a:lnTo>
                  <a:pt x="403" y="850"/>
                </a:lnTo>
                <a:lnTo>
                  <a:pt x="401" y="848"/>
                </a:lnTo>
                <a:lnTo>
                  <a:pt x="397" y="848"/>
                </a:lnTo>
                <a:lnTo>
                  <a:pt x="334" y="848"/>
                </a:lnTo>
                <a:lnTo>
                  <a:pt x="334" y="848"/>
                </a:lnTo>
                <a:close/>
                <a:moveTo>
                  <a:pt x="211" y="848"/>
                </a:moveTo>
                <a:lnTo>
                  <a:pt x="211" y="848"/>
                </a:lnTo>
                <a:lnTo>
                  <a:pt x="207" y="848"/>
                </a:lnTo>
                <a:lnTo>
                  <a:pt x="203" y="850"/>
                </a:lnTo>
                <a:lnTo>
                  <a:pt x="200" y="854"/>
                </a:lnTo>
                <a:lnTo>
                  <a:pt x="200" y="858"/>
                </a:lnTo>
                <a:lnTo>
                  <a:pt x="200" y="858"/>
                </a:lnTo>
                <a:lnTo>
                  <a:pt x="200" y="858"/>
                </a:lnTo>
                <a:lnTo>
                  <a:pt x="200" y="862"/>
                </a:lnTo>
                <a:lnTo>
                  <a:pt x="203" y="866"/>
                </a:lnTo>
                <a:lnTo>
                  <a:pt x="207" y="868"/>
                </a:lnTo>
                <a:lnTo>
                  <a:pt x="211" y="868"/>
                </a:lnTo>
                <a:lnTo>
                  <a:pt x="274" y="868"/>
                </a:lnTo>
                <a:lnTo>
                  <a:pt x="274" y="868"/>
                </a:lnTo>
                <a:lnTo>
                  <a:pt x="278" y="868"/>
                </a:lnTo>
                <a:lnTo>
                  <a:pt x="280" y="866"/>
                </a:lnTo>
                <a:lnTo>
                  <a:pt x="284" y="862"/>
                </a:lnTo>
                <a:lnTo>
                  <a:pt x="284" y="858"/>
                </a:lnTo>
                <a:lnTo>
                  <a:pt x="284" y="858"/>
                </a:lnTo>
                <a:lnTo>
                  <a:pt x="284" y="858"/>
                </a:lnTo>
                <a:lnTo>
                  <a:pt x="284" y="854"/>
                </a:lnTo>
                <a:lnTo>
                  <a:pt x="280" y="850"/>
                </a:lnTo>
                <a:lnTo>
                  <a:pt x="278" y="848"/>
                </a:lnTo>
                <a:lnTo>
                  <a:pt x="274" y="848"/>
                </a:lnTo>
                <a:lnTo>
                  <a:pt x="211" y="848"/>
                </a:lnTo>
                <a:lnTo>
                  <a:pt x="211" y="848"/>
                </a:lnTo>
                <a:close/>
                <a:moveTo>
                  <a:pt x="98" y="275"/>
                </a:moveTo>
                <a:lnTo>
                  <a:pt x="221" y="277"/>
                </a:lnTo>
                <a:lnTo>
                  <a:pt x="727" y="70"/>
                </a:lnTo>
                <a:lnTo>
                  <a:pt x="872" y="397"/>
                </a:lnTo>
                <a:lnTo>
                  <a:pt x="833" y="418"/>
                </a:lnTo>
                <a:lnTo>
                  <a:pt x="835" y="479"/>
                </a:lnTo>
                <a:lnTo>
                  <a:pt x="942" y="420"/>
                </a:lnTo>
                <a:lnTo>
                  <a:pt x="766" y="25"/>
                </a:lnTo>
                <a:lnTo>
                  <a:pt x="755" y="0"/>
                </a:lnTo>
                <a:lnTo>
                  <a:pt x="731" y="11"/>
                </a:lnTo>
                <a:lnTo>
                  <a:pt x="98" y="275"/>
                </a:lnTo>
                <a:lnTo>
                  <a:pt x="98" y="275"/>
                </a:lnTo>
                <a:close/>
                <a:moveTo>
                  <a:pt x="833" y="504"/>
                </a:moveTo>
                <a:lnTo>
                  <a:pt x="809" y="504"/>
                </a:lnTo>
                <a:lnTo>
                  <a:pt x="491" y="504"/>
                </a:lnTo>
                <a:lnTo>
                  <a:pt x="491" y="504"/>
                </a:lnTo>
                <a:lnTo>
                  <a:pt x="481" y="506"/>
                </a:lnTo>
                <a:lnTo>
                  <a:pt x="473" y="508"/>
                </a:lnTo>
                <a:lnTo>
                  <a:pt x="465" y="512"/>
                </a:lnTo>
                <a:lnTo>
                  <a:pt x="458" y="518"/>
                </a:lnTo>
                <a:lnTo>
                  <a:pt x="458" y="518"/>
                </a:lnTo>
                <a:lnTo>
                  <a:pt x="452" y="524"/>
                </a:lnTo>
                <a:lnTo>
                  <a:pt x="448" y="533"/>
                </a:lnTo>
                <a:lnTo>
                  <a:pt x="446" y="541"/>
                </a:lnTo>
                <a:lnTo>
                  <a:pt x="444" y="551"/>
                </a:lnTo>
                <a:lnTo>
                  <a:pt x="444" y="639"/>
                </a:lnTo>
                <a:lnTo>
                  <a:pt x="444" y="639"/>
                </a:lnTo>
                <a:lnTo>
                  <a:pt x="446" y="649"/>
                </a:lnTo>
                <a:lnTo>
                  <a:pt x="448" y="657"/>
                </a:lnTo>
                <a:lnTo>
                  <a:pt x="452" y="666"/>
                </a:lnTo>
                <a:lnTo>
                  <a:pt x="458" y="672"/>
                </a:lnTo>
                <a:lnTo>
                  <a:pt x="458" y="672"/>
                </a:lnTo>
                <a:lnTo>
                  <a:pt x="465" y="678"/>
                </a:lnTo>
                <a:lnTo>
                  <a:pt x="473" y="682"/>
                </a:lnTo>
                <a:lnTo>
                  <a:pt x="481" y="684"/>
                </a:lnTo>
                <a:lnTo>
                  <a:pt x="491" y="686"/>
                </a:lnTo>
                <a:lnTo>
                  <a:pt x="809" y="686"/>
                </a:lnTo>
                <a:lnTo>
                  <a:pt x="833" y="686"/>
                </a:lnTo>
                <a:lnTo>
                  <a:pt x="833" y="5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3269" tIns="46634" rIns="93269" bIns="4663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63039"/>
              </a:solidFill>
            </a:endParaRPr>
          </a:p>
        </p:txBody>
      </p:sp>
      <p:sp>
        <p:nvSpPr>
          <p:cNvPr id="160" name="Freeform 10"/>
          <p:cNvSpPr>
            <a:spLocks noEditPoints="1"/>
          </p:cNvSpPr>
          <p:nvPr/>
        </p:nvSpPr>
        <p:spPr bwMode="auto">
          <a:xfrm>
            <a:off x="6188766" y="2809266"/>
            <a:ext cx="233679" cy="233912"/>
          </a:xfrm>
          <a:custGeom>
            <a:avLst/>
            <a:gdLst>
              <a:gd name="T0" fmla="*/ 762 w 878"/>
              <a:gd name="T1" fmla="*/ 0 h 879"/>
              <a:gd name="T2" fmla="*/ 811 w 878"/>
              <a:gd name="T3" fmla="*/ 17 h 879"/>
              <a:gd name="T4" fmla="*/ 862 w 878"/>
              <a:gd name="T5" fmla="*/ 68 h 879"/>
              <a:gd name="T6" fmla="*/ 878 w 878"/>
              <a:gd name="T7" fmla="*/ 117 h 879"/>
              <a:gd name="T8" fmla="*/ 878 w 878"/>
              <a:gd name="T9" fmla="*/ 762 h 879"/>
              <a:gd name="T10" fmla="*/ 862 w 878"/>
              <a:gd name="T11" fmla="*/ 811 h 879"/>
              <a:gd name="T12" fmla="*/ 811 w 878"/>
              <a:gd name="T13" fmla="*/ 864 h 879"/>
              <a:gd name="T14" fmla="*/ 762 w 878"/>
              <a:gd name="T15" fmla="*/ 879 h 879"/>
              <a:gd name="T16" fmla="*/ 117 w 878"/>
              <a:gd name="T17" fmla="*/ 879 h 879"/>
              <a:gd name="T18" fmla="*/ 67 w 878"/>
              <a:gd name="T19" fmla="*/ 864 h 879"/>
              <a:gd name="T20" fmla="*/ 14 w 878"/>
              <a:gd name="T21" fmla="*/ 811 h 879"/>
              <a:gd name="T22" fmla="*/ 0 w 878"/>
              <a:gd name="T23" fmla="*/ 762 h 879"/>
              <a:gd name="T24" fmla="*/ 0 w 878"/>
              <a:gd name="T25" fmla="*/ 117 h 879"/>
              <a:gd name="T26" fmla="*/ 14 w 878"/>
              <a:gd name="T27" fmla="*/ 68 h 879"/>
              <a:gd name="T28" fmla="*/ 67 w 878"/>
              <a:gd name="T29" fmla="*/ 17 h 879"/>
              <a:gd name="T30" fmla="*/ 117 w 878"/>
              <a:gd name="T31" fmla="*/ 0 h 879"/>
              <a:gd name="T32" fmla="*/ 260 w 878"/>
              <a:gd name="T33" fmla="*/ 553 h 879"/>
              <a:gd name="T34" fmla="*/ 201 w 878"/>
              <a:gd name="T35" fmla="*/ 578 h 879"/>
              <a:gd name="T36" fmla="*/ 174 w 878"/>
              <a:gd name="T37" fmla="*/ 639 h 879"/>
              <a:gd name="T38" fmla="*/ 188 w 878"/>
              <a:gd name="T39" fmla="*/ 686 h 879"/>
              <a:gd name="T40" fmla="*/ 244 w 878"/>
              <a:gd name="T41" fmla="*/ 723 h 879"/>
              <a:gd name="T42" fmla="*/ 293 w 878"/>
              <a:gd name="T43" fmla="*/ 719 h 879"/>
              <a:gd name="T44" fmla="*/ 340 w 878"/>
              <a:gd name="T45" fmla="*/ 672 h 879"/>
              <a:gd name="T46" fmla="*/ 344 w 878"/>
              <a:gd name="T47" fmla="*/ 621 h 879"/>
              <a:gd name="T48" fmla="*/ 309 w 878"/>
              <a:gd name="T49" fmla="*/ 567 h 879"/>
              <a:gd name="T50" fmla="*/ 260 w 878"/>
              <a:gd name="T51" fmla="*/ 553 h 879"/>
              <a:gd name="T52" fmla="*/ 239 w 878"/>
              <a:gd name="T53" fmla="*/ 238 h 879"/>
              <a:gd name="T54" fmla="*/ 334 w 878"/>
              <a:gd name="T55" fmla="*/ 248 h 879"/>
              <a:gd name="T56" fmla="*/ 461 w 878"/>
              <a:gd name="T57" fmla="*/ 301 h 879"/>
              <a:gd name="T58" fmla="*/ 540 w 878"/>
              <a:gd name="T59" fmla="*/ 369 h 879"/>
              <a:gd name="T60" fmla="*/ 618 w 878"/>
              <a:gd name="T61" fmla="*/ 496 h 879"/>
              <a:gd name="T62" fmla="*/ 645 w 878"/>
              <a:gd name="T63" fmla="*/ 617 h 879"/>
              <a:gd name="T64" fmla="*/ 739 w 878"/>
              <a:gd name="T65" fmla="*/ 692 h 879"/>
              <a:gd name="T66" fmla="*/ 731 w 878"/>
              <a:gd name="T67" fmla="*/ 557 h 879"/>
              <a:gd name="T68" fmla="*/ 663 w 878"/>
              <a:gd name="T69" fmla="*/ 379 h 879"/>
              <a:gd name="T70" fmla="*/ 579 w 878"/>
              <a:gd name="T71" fmla="*/ 277 h 879"/>
              <a:gd name="T72" fmla="*/ 436 w 878"/>
              <a:gd name="T73" fmla="*/ 185 h 879"/>
              <a:gd name="T74" fmla="*/ 270 w 878"/>
              <a:gd name="T75" fmla="*/ 146 h 879"/>
              <a:gd name="T76" fmla="*/ 213 w 878"/>
              <a:gd name="T77" fmla="*/ 146 h 879"/>
              <a:gd name="T78" fmla="*/ 235 w 878"/>
              <a:gd name="T79" fmla="*/ 430 h 879"/>
              <a:gd name="T80" fmla="*/ 303 w 878"/>
              <a:gd name="T81" fmla="*/ 441 h 879"/>
              <a:gd name="T82" fmla="*/ 375 w 878"/>
              <a:gd name="T83" fmla="*/ 475 h 879"/>
              <a:gd name="T84" fmla="*/ 416 w 878"/>
              <a:gd name="T85" fmla="*/ 516 h 879"/>
              <a:gd name="T86" fmla="*/ 446 w 878"/>
              <a:gd name="T87" fmla="*/ 586 h 879"/>
              <a:gd name="T88" fmla="*/ 457 w 878"/>
              <a:gd name="T89" fmla="*/ 645 h 879"/>
              <a:gd name="T90" fmla="*/ 549 w 878"/>
              <a:gd name="T91" fmla="*/ 692 h 879"/>
              <a:gd name="T92" fmla="*/ 547 w 878"/>
              <a:gd name="T93" fmla="*/ 612 h 879"/>
              <a:gd name="T94" fmla="*/ 516 w 878"/>
              <a:gd name="T95" fmla="*/ 508 h 879"/>
              <a:gd name="T96" fmla="*/ 473 w 878"/>
              <a:gd name="T97" fmla="*/ 441 h 879"/>
              <a:gd name="T98" fmla="*/ 385 w 878"/>
              <a:gd name="T99" fmla="*/ 373 h 879"/>
              <a:gd name="T100" fmla="*/ 264 w 878"/>
              <a:gd name="T101" fmla="*/ 340 h 879"/>
              <a:gd name="T102" fmla="*/ 213 w 878"/>
              <a:gd name="T103" fmla="*/ 338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78" h="879">
                <a:moveTo>
                  <a:pt x="129" y="0"/>
                </a:moveTo>
                <a:lnTo>
                  <a:pt x="747" y="0"/>
                </a:lnTo>
                <a:lnTo>
                  <a:pt x="747" y="0"/>
                </a:lnTo>
                <a:lnTo>
                  <a:pt x="762" y="0"/>
                </a:lnTo>
                <a:lnTo>
                  <a:pt x="774" y="2"/>
                </a:lnTo>
                <a:lnTo>
                  <a:pt x="786" y="7"/>
                </a:lnTo>
                <a:lnTo>
                  <a:pt x="798" y="11"/>
                </a:lnTo>
                <a:lnTo>
                  <a:pt x="811" y="17"/>
                </a:lnTo>
                <a:lnTo>
                  <a:pt x="821" y="23"/>
                </a:lnTo>
                <a:lnTo>
                  <a:pt x="839" y="39"/>
                </a:lnTo>
                <a:lnTo>
                  <a:pt x="856" y="58"/>
                </a:lnTo>
                <a:lnTo>
                  <a:pt x="862" y="68"/>
                </a:lnTo>
                <a:lnTo>
                  <a:pt x="868" y="80"/>
                </a:lnTo>
                <a:lnTo>
                  <a:pt x="872" y="92"/>
                </a:lnTo>
                <a:lnTo>
                  <a:pt x="876" y="105"/>
                </a:lnTo>
                <a:lnTo>
                  <a:pt x="878" y="117"/>
                </a:lnTo>
                <a:lnTo>
                  <a:pt x="878" y="131"/>
                </a:lnTo>
                <a:lnTo>
                  <a:pt x="878" y="750"/>
                </a:lnTo>
                <a:lnTo>
                  <a:pt x="878" y="750"/>
                </a:lnTo>
                <a:lnTo>
                  <a:pt x="878" y="762"/>
                </a:lnTo>
                <a:lnTo>
                  <a:pt x="876" y="774"/>
                </a:lnTo>
                <a:lnTo>
                  <a:pt x="872" y="789"/>
                </a:lnTo>
                <a:lnTo>
                  <a:pt x="868" y="799"/>
                </a:lnTo>
                <a:lnTo>
                  <a:pt x="862" y="811"/>
                </a:lnTo>
                <a:lnTo>
                  <a:pt x="856" y="821"/>
                </a:lnTo>
                <a:lnTo>
                  <a:pt x="839" y="842"/>
                </a:lnTo>
                <a:lnTo>
                  <a:pt x="821" y="858"/>
                </a:lnTo>
                <a:lnTo>
                  <a:pt x="811" y="864"/>
                </a:lnTo>
                <a:lnTo>
                  <a:pt x="798" y="868"/>
                </a:lnTo>
                <a:lnTo>
                  <a:pt x="786" y="875"/>
                </a:lnTo>
                <a:lnTo>
                  <a:pt x="774" y="877"/>
                </a:lnTo>
                <a:lnTo>
                  <a:pt x="762" y="879"/>
                </a:lnTo>
                <a:lnTo>
                  <a:pt x="747" y="879"/>
                </a:lnTo>
                <a:lnTo>
                  <a:pt x="129" y="879"/>
                </a:lnTo>
                <a:lnTo>
                  <a:pt x="129" y="879"/>
                </a:lnTo>
                <a:lnTo>
                  <a:pt x="117" y="879"/>
                </a:lnTo>
                <a:lnTo>
                  <a:pt x="104" y="877"/>
                </a:lnTo>
                <a:lnTo>
                  <a:pt x="90" y="875"/>
                </a:lnTo>
                <a:lnTo>
                  <a:pt x="80" y="868"/>
                </a:lnTo>
                <a:lnTo>
                  <a:pt x="67" y="864"/>
                </a:lnTo>
                <a:lnTo>
                  <a:pt x="57" y="858"/>
                </a:lnTo>
                <a:lnTo>
                  <a:pt x="37" y="842"/>
                </a:lnTo>
                <a:lnTo>
                  <a:pt x="22" y="821"/>
                </a:lnTo>
                <a:lnTo>
                  <a:pt x="14" y="811"/>
                </a:lnTo>
                <a:lnTo>
                  <a:pt x="10" y="799"/>
                </a:lnTo>
                <a:lnTo>
                  <a:pt x="4" y="789"/>
                </a:lnTo>
                <a:lnTo>
                  <a:pt x="2" y="774"/>
                </a:lnTo>
                <a:lnTo>
                  <a:pt x="0" y="762"/>
                </a:lnTo>
                <a:lnTo>
                  <a:pt x="0" y="750"/>
                </a:lnTo>
                <a:lnTo>
                  <a:pt x="0" y="131"/>
                </a:lnTo>
                <a:lnTo>
                  <a:pt x="0" y="131"/>
                </a:lnTo>
                <a:lnTo>
                  <a:pt x="0" y="117"/>
                </a:lnTo>
                <a:lnTo>
                  <a:pt x="2" y="105"/>
                </a:lnTo>
                <a:lnTo>
                  <a:pt x="4" y="92"/>
                </a:lnTo>
                <a:lnTo>
                  <a:pt x="10" y="80"/>
                </a:lnTo>
                <a:lnTo>
                  <a:pt x="14" y="68"/>
                </a:lnTo>
                <a:lnTo>
                  <a:pt x="22" y="58"/>
                </a:lnTo>
                <a:lnTo>
                  <a:pt x="37" y="39"/>
                </a:lnTo>
                <a:lnTo>
                  <a:pt x="57" y="23"/>
                </a:lnTo>
                <a:lnTo>
                  <a:pt x="67" y="17"/>
                </a:lnTo>
                <a:lnTo>
                  <a:pt x="80" y="11"/>
                </a:lnTo>
                <a:lnTo>
                  <a:pt x="90" y="7"/>
                </a:lnTo>
                <a:lnTo>
                  <a:pt x="104" y="2"/>
                </a:lnTo>
                <a:lnTo>
                  <a:pt x="117" y="0"/>
                </a:lnTo>
                <a:lnTo>
                  <a:pt x="129" y="0"/>
                </a:lnTo>
                <a:lnTo>
                  <a:pt x="129" y="0"/>
                </a:lnTo>
                <a:close/>
                <a:moveTo>
                  <a:pt x="260" y="553"/>
                </a:moveTo>
                <a:lnTo>
                  <a:pt x="260" y="553"/>
                </a:lnTo>
                <a:lnTo>
                  <a:pt x="244" y="555"/>
                </a:lnTo>
                <a:lnTo>
                  <a:pt x="227" y="559"/>
                </a:lnTo>
                <a:lnTo>
                  <a:pt x="213" y="567"/>
                </a:lnTo>
                <a:lnTo>
                  <a:pt x="201" y="578"/>
                </a:lnTo>
                <a:lnTo>
                  <a:pt x="188" y="592"/>
                </a:lnTo>
                <a:lnTo>
                  <a:pt x="182" y="606"/>
                </a:lnTo>
                <a:lnTo>
                  <a:pt x="176" y="621"/>
                </a:lnTo>
                <a:lnTo>
                  <a:pt x="174" y="639"/>
                </a:lnTo>
                <a:lnTo>
                  <a:pt x="174" y="639"/>
                </a:lnTo>
                <a:lnTo>
                  <a:pt x="176" y="655"/>
                </a:lnTo>
                <a:lnTo>
                  <a:pt x="182" y="672"/>
                </a:lnTo>
                <a:lnTo>
                  <a:pt x="188" y="686"/>
                </a:lnTo>
                <a:lnTo>
                  <a:pt x="201" y="700"/>
                </a:lnTo>
                <a:lnTo>
                  <a:pt x="213" y="711"/>
                </a:lnTo>
                <a:lnTo>
                  <a:pt x="227" y="719"/>
                </a:lnTo>
                <a:lnTo>
                  <a:pt x="244" y="723"/>
                </a:lnTo>
                <a:lnTo>
                  <a:pt x="260" y="725"/>
                </a:lnTo>
                <a:lnTo>
                  <a:pt x="260" y="725"/>
                </a:lnTo>
                <a:lnTo>
                  <a:pt x="278" y="723"/>
                </a:lnTo>
                <a:lnTo>
                  <a:pt x="293" y="719"/>
                </a:lnTo>
                <a:lnTo>
                  <a:pt x="309" y="711"/>
                </a:lnTo>
                <a:lnTo>
                  <a:pt x="321" y="700"/>
                </a:lnTo>
                <a:lnTo>
                  <a:pt x="332" y="686"/>
                </a:lnTo>
                <a:lnTo>
                  <a:pt x="340" y="672"/>
                </a:lnTo>
                <a:lnTo>
                  <a:pt x="344" y="655"/>
                </a:lnTo>
                <a:lnTo>
                  <a:pt x="346" y="639"/>
                </a:lnTo>
                <a:lnTo>
                  <a:pt x="346" y="639"/>
                </a:lnTo>
                <a:lnTo>
                  <a:pt x="344" y="621"/>
                </a:lnTo>
                <a:lnTo>
                  <a:pt x="340" y="606"/>
                </a:lnTo>
                <a:lnTo>
                  <a:pt x="332" y="592"/>
                </a:lnTo>
                <a:lnTo>
                  <a:pt x="321" y="578"/>
                </a:lnTo>
                <a:lnTo>
                  <a:pt x="309" y="567"/>
                </a:lnTo>
                <a:lnTo>
                  <a:pt x="293" y="559"/>
                </a:lnTo>
                <a:lnTo>
                  <a:pt x="278" y="555"/>
                </a:lnTo>
                <a:lnTo>
                  <a:pt x="260" y="553"/>
                </a:lnTo>
                <a:lnTo>
                  <a:pt x="260" y="553"/>
                </a:lnTo>
                <a:close/>
                <a:moveTo>
                  <a:pt x="213" y="146"/>
                </a:moveTo>
                <a:lnTo>
                  <a:pt x="213" y="238"/>
                </a:lnTo>
                <a:lnTo>
                  <a:pt x="213" y="238"/>
                </a:lnTo>
                <a:lnTo>
                  <a:pt x="239" y="238"/>
                </a:lnTo>
                <a:lnTo>
                  <a:pt x="266" y="238"/>
                </a:lnTo>
                <a:lnTo>
                  <a:pt x="266" y="238"/>
                </a:lnTo>
                <a:lnTo>
                  <a:pt x="301" y="242"/>
                </a:lnTo>
                <a:lnTo>
                  <a:pt x="334" y="248"/>
                </a:lnTo>
                <a:lnTo>
                  <a:pt x="368" y="256"/>
                </a:lnTo>
                <a:lnTo>
                  <a:pt x="399" y="269"/>
                </a:lnTo>
                <a:lnTo>
                  <a:pt x="432" y="283"/>
                </a:lnTo>
                <a:lnTo>
                  <a:pt x="461" y="301"/>
                </a:lnTo>
                <a:lnTo>
                  <a:pt x="489" y="322"/>
                </a:lnTo>
                <a:lnTo>
                  <a:pt x="516" y="344"/>
                </a:lnTo>
                <a:lnTo>
                  <a:pt x="516" y="344"/>
                </a:lnTo>
                <a:lnTo>
                  <a:pt x="540" y="369"/>
                </a:lnTo>
                <a:lnTo>
                  <a:pt x="565" y="398"/>
                </a:lnTo>
                <a:lnTo>
                  <a:pt x="586" y="428"/>
                </a:lnTo>
                <a:lnTo>
                  <a:pt x="602" y="461"/>
                </a:lnTo>
                <a:lnTo>
                  <a:pt x="618" y="496"/>
                </a:lnTo>
                <a:lnTo>
                  <a:pt x="631" y="535"/>
                </a:lnTo>
                <a:lnTo>
                  <a:pt x="641" y="574"/>
                </a:lnTo>
                <a:lnTo>
                  <a:pt x="645" y="617"/>
                </a:lnTo>
                <a:lnTo>
                  <a:pt x="645" y="617"/>
                </a:lnTo>
                <a:lnTo>
                  <a:pt x="649" y="653"/>
                </a:lnTo>
                <a:lnTo>
                  <a:pt x="649" y="692"/>
                </a:lnTo>
                <a:lnTo>
                  <a:pt x="739" y="692"/>
                </a:lnTo>
                <a:lnTo>
                  <a:pt x="739" y="692"/>
                </a:lnTo>
                <a:lnTo>
                  <a:pt x="739" y="649"/>
                </a:lnTo>
                <a:lnTo>
                  <a:pt x="737" y="608"/>
                </a:lnTo>
                <a:lnTo>
                  <a:pt x="737" y="608"/>
                </a:lnTo>
                <a:lnTo>
                  <a:pt x="731" y="557"/>
                </a:lnTo>
                <a:lnTo>
                  <a:pt x="719" y="508"/>
                </a:lnTo>
                <a:lnTo>
                  <a:pt x="704" y="463"/>
                </a:lnTo>
                <a:lnTo>
                  <a:pt x="684" y="420"/>
                </a:lnTo>
                <a:lnTo>
                  <a:pt x="663" y="379"/>
                </a:lnTo>
                <a:lnTo>
                  <a:pt x="637" y="342"/>
                </a:lnTo>
                <a:lnTo>
                  <a:pt x="610" y="307"/>
                </a:lnTo>
                <a:lnTo>
                  <a:pt x="579" y="277"/>
                </a:lnTo>
                <a:lnTo>
                  <a:pt x="579" y="277"/>
                </a:lnTo>
                <a:lnTo>
                  <a:pt x="547" y="248"/>
                </a:lnTo>
                <a:lnTo>
                  <a:pt x="512" y="224"/>
                </a:lnTo>
                <a:lnTo>
                  <a:pt x="475" y="203"/>
                </a:lnTo>
                <a:lnTo>
                  <a:pt x="436" y="185"/>
                </a:lnTo>
                <a:lnTo>
                  <a:pt x="395" y="170"/>
                </a:lnTo>
                <a:lnTo>
                  <a:pt x="354" y="158"/>
                </a:lnTo>
                <a:lnTo>
                  <a:pt x="313" y="150"/>
                </a:lnTo>
                <a:lnTo>
                  <a:pt x="270" y="146"/>
                </a:lnTo>
                <a:lnTo>
                  <a:pt x="270" y="146"/>
                </a:lnTo>
                <a:lnTo>
                  <a:pt x="241" y="146"/>
                </a:lnTo>
                <a:lnTo>
                  <a:pt x="213" y="146"/>
                </a:lnTo>
                <a:lnTo>
                  <a:pt x="213" y="146"/>
                </a:lnTo>
                <a:close/>
                <a:moveTo>
                  <a:pt x="213" y="338"/>
                </a:moveTo>
                <a:lnTo>
                  <a:pt x="213" y="430"/>
                </a:lnTo>
                <a:lnTo>
                  <a:pt x="213" y="430"/>
                </a:lnTo>
                <a:lnTo>
                  <a:pt x="235" y="430"/>
                </a:lnTo>
                <a:lnTo>
                  <a:pt x="256" y="432"/>
                </a:lnTo>
                <a:lnTo>
                  <a:pt x="256" y="432"/>
                </a:lnTo>
                <a:lnTo>
                  <a:pt x="280" y="434"/>
                </a:lnTo>
                <a:lnTo>
                  <a:pt x="303" y="441"/>
                </a:lnTo>
                <a:lnTo>
                  <a:pt x="323" y="447"/>
                </a:lnTo>
                <a:lnTo>
                  <a:pt x="342" y="455"/>
                </a:lnTo>
                <a:lnTo>
                  <a:pt x="360" y="463"/>
                </a:lnTo>
                <a:lnTo>
                  <a:pt x="375" y="475"/>
                </a:lnTo>
                <a:lnTo>
                  <a:pt x="391" y="488"/>
                </a:lnTo>
                <a:lnTo>
                  <a:pt x="403" y="500"/>
                </a:lnTo>
                <a:lnTo>
                  <a:pt x="403" y="500"/>
                </a:lnTo>
                <a:lnTo>
                  <a:pt x="416" y="516"/>
                </a:lnTo>
                <a:lnTo>
                  <a:pt x="426" y="531"/>
                </a:lnTo>
                <a:lnTo>
                  <a:pt x="434" y="549"/>
                </a:lnTo>
                <a:lnTo>
                  <a:pt x="442" y="565"/>
                </a:lnTo>
                <a:lnTo>
                  <a:pt x="446" y="586"/>
                </a:lnTo>
                <a:lnTo>
                  <a:pt x="452" y="604"/>
                </a:lnTo>
                <a:lnTo>
                  <a:pt x="454" y="625"/>
                </a:lnTo>
                <a:lnTo>
                  <a:pt x="457" y="645"/>
                </a:lnTo>
                <a:lnTo>
                  <a:pt x="457" y="645"/>
                </a:lnTo>
                <a:lnTo>
                  <a:pt x="459" y="668"/>
                </a:lnTo>
                <a:lnTo>
                  <a:pt x="457" y="692"/>
                </a:lnTo>
                <a:lnTo>
                  <a:pt x="549" y="692"/>
                </a:lnTo>
                <a:lnTo>
                  <a:pt x="549" y="692"/>
                </a:lnTo>
                <a:lnTo>
                  <a:pt x="549" y="666"/>
                </a:lnTo>
                <a:lnTo>
                  <a:pt x="549" y="639"/>
                </a:lnTo>
                <a:lnTo>
                  <a:pt x="549" y="639"/>
                </a:lnTo>
                <a:lnTo>
                  <a:pt x="547" y="612"/>
                </a:lnTo>
                <a:lnTo>
                  <a:pt x="543" y="584"/>
                </a:lnTo>
                <a:lnTo>
                  <a:pt x="534" y="557"/>
                </a:lnTo>
                <a:lnTo>
                  <a:pt x="526" y="533"/>
                </a:lnTo>
                <a:lnTo>
                  <a:pt x="516" y="508"/>
                </a:lnTo>
                <a:lnTo>
                  <a:pt x="504" y="483"/>
                </a:lnTo>
                <a:lnTo>
                  <a:pt x="489" y="461"/>
                </a:lnTo>
                <a:lnTo>
                  <a:pt x="473" y="441"/>
                </a:lnTo>
                <a:lnTo>
                  <a:pt x="473" y="441"/>
                </a:lnTo>
                <a:lnTo>
                  <a:pt x="454" y="420"/>
                </a:lnTo>
                <a:lnTo>
                  <a:pt x="432" y="404"/>
                </a:lnTo>
                <a:lnTo>
                  <a:pt x="409" y="387"/>
                </a:lnTo>
                <a:lnTo>
                  <a:pt x="385" y="373"/>
                </a:lnTo>
                <a:lnTo>
                  <a:pt x="358" y="361"/>
                </a:lnTo>
                <a:lnTo>
                  <a:pt x="330" y="352"/>
                </a:lnTo>
                <a:lnTo>
                  <a:pt x="297" y="344"/>
                </a:lnTo>
                <a:lnTo>
                  <a:pt x="264" y="340"/>
                </a:lnTo>
                <a:lnTo>
                  <a:pt x="264" y="340"/>
                </a:lnTo>
                <a:lnTo>
                  <a:pt x="237" y="338"/>
                </a:lnTo>
                <a:lnTo>
                  <a:pt x="213" y="338"/>
                </a:lnTo>
                <a:lnTo>
                  <a:pt x="213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3269" tIns="46634" rIns="93269" bIns="4663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63039"/>
              </a:solidFill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5167917" y="2882995"/>
            <a:ext cx="472328" cy="320367"/>
            <a:chOff x="5300077" y="3094107"/>
            <a:chExt cx="1706777" cy="1157659"/>
          </a:xfrm>
          <a:solidFill>
            <a:schemeClr val="bg1"/>
          </a:solidFill>
        </p:grpSpPr>
        <p:sp>
          <p:nvSpPr>
            <p:cNvPr id="162" name="Freeform 11"/>
            <p:cNvSpPr>
              <a:spLocks noEditPoints="1"/>
            </p:cNvSpPr>
            <p:nvPr/>
          </p:nvSpPr>
          <p:spPr bwMode="auto">
            <a:xfrm>
              <a:off x="5300077" y="3094107"/>
              <a:ext cx="984554" cy="1157659"/>
            </a:xfrm>
            <a:custGeom>
              <a:avLst/>
              <a:gdLst>
                <a:gd name="T0" fmla="*/ 254 w 608"/>
                <a:gd name="T1" fmla="*/ 72 h 715"/>
                <a:gd name="T2" fmla="*/ 278 w 608"/>
                <a:gd name="T3" fmla="*/ 39 h 715"/>
                <a:gd name="T4" fmla="*/ 331 w 608"/>
                <a:gd name="T5" fmla="*/ 7 h 715"/>
                <a:gd name="T6" fmla="*/ 370 w 608"/>
                <a:gd name="T7" fmla="*/ 0 h 715"/>
                <a:gd name="T8" fmla="*/ 422 w 608"/>
                <a:gd name="T9" fmla="*/ 11 h 715"/>
                <a:gd name="T10" fmla="*/ 465 w 608"/>
                <a:gd name="T11" fmla="*/ 39 h 715"/>
                <a:gd name="T12" fmla="*/ 493 w 608"/>
                <a:gd name="T13" fmla="*/ 82 h 715"/>
                <a:gd name="T14" fmla="*/ 503 w 608"/>
                <a:gd name="T15" fmla="*/ 134 h 715"/>
                <a:gd name="T16" fmla="*/ 489 w 608"/>
                <a:gd name="T17" fmla="*/ 191 h 715"/>
                <a:gd name="T18" fmla="*/ 608 w 608"/>
                <a:gd name="T19" fmla="*/ 348 h 715"/>
                <a:gd name="T20" fmla="*/ 487 w 608"/>
                <a:gd name="T21" fmla="*/ 394 h 715"/>
                <a:gd name="T22" fmla="*/ 497 w 608"/>
                <a:gd name="T23" fmla="*/ 467 h 715"/>
                <a:gd name="T24" fmla="*/ 479 w 608"/>
                <a:gd name="T25" fmla="*/ 563 h 715"/>
                <a:gd name="T26" fmla="*/ 426 w 608"/>
                <a:gd name="T27" fmla="*/ 643 h 715"/>
                <a:gd name="T28" fmla="*/ 368 w 608"/>
                <a:gd name="T29" fmla="*/ 686 h 715"/>
                <a:gd name="T30" fmla="*/ 274 w 608"/>
                <a:gd name="T31" fmla="*/ 715 h 715"/>
                <a:gd name="T32" fmla="*/ 198 w 608"/>
                <a:gd name="T33" fmla="*/ 711 h 715"/>
                <a:gd name="T34" fmla="*/ 110 w 608"/>
                <a:gd name="T35" fmla="*/ 674 h 715"/>
                <a:gd name="T36" fmla="*/ 57 w 608"/>
                <a:gd name="T37" fmla="*/ 625 h 715"/>
                <a:gd name="T38" fmla="*/ 12 w 608"/>
                <a:gd name="T39" fmla="*/ 541 h 715"/>
                <a:gd name="T40" fmla="*/ 0 w 608"/>
                <a:gd name="T41" fmla="*/ 467 h 715"/>
                <a:gd name="T42" fmla="*/ 20 w 608"/>
                <a:gd name="T43" fmla="*/ 371 h 715"/>
                <a:gd name="T44" fmla="*/ 73 w 608"/>
                <a:gd name="T45" fmla="*/ 291 h 715"/>
                <a:gd name="T46" fmla="*/ 241 w 608"/>
                <a:gd name="T47" fmla="*/ 111 h 715"/>
                <a:gd name="T48" fmla="*/ 141 w 608"/>
                <a:gd name="T49" fmla="*/ 443 h 715"/>
                <a:gd name="T50" fmla="*/ 225 w 608"/>
                <a:gd name="T51" fmla="*/ 383 h 715"/>
                <a:gd name="T52" fmla="*/ 309 w 608"/>
                <a:gd name="T53" fmla="*/ 348 h 715"/>
                <a:gd name="T54" fmla="*/ 202 w 608"/>
                <a:gd name="T55" fmla="*/ 357 h 715"/>
                <a:gd name="T56" fmla="*/ 153 w 608"/>
                <a:gd name="T57" fmla="*/ 385 h 715"/>
                <a:gd name="T58" fmla="*/ 127 w 608"/>
                <a:gd name="T59" fmla="*/ 441 h 715"/>
                <a:gd name="T60" fmla="*/ 362 w 608"/>
                <a:gd name="T61" fmla="*/ 353 h 715"/>
                <a:gd name="T62" fmla="*/ 311 w 608"/>
                <a:gd name="T63" fmla="*/ 320 h 715"/>
                <a:gd name="T64" fmla="*/ 250 w 608"/>
                <a:gd name="T65" fmla="*/ 305 h 715"/>
                <a:gd name="T66" fmla="*/ 200 w 608"/>
                <a:gd name="T67" fmla="*/ 314 h 715"/>
                <a:gd name="T68" fmla="*/ 147 w 608"/>
                <a:gd name="T69" fmla="*/ 342 h 715"/>
                <a:gd name="T70" fmla="*/ 116 w 608"/>
                <a:gd name="T71" fmla="*/ 377 h 715"/>
                <a:gd name="T72" fmla="*/ 92 w 608"/>
                <a:gd name="T73" fmla="*/ 434 h 715"/>
                <a:gd name="T74" fmla="*/ 90 w 608"/>
                <a:gd name="T75" fmla="*/ 484 h 715"/>
                <a:gd name="T76" fmla="*/ 108 w 608"/>
                <a:gd name="T77" fmla="*/ 543 h 715"/>
                <a:gd name="T78" fmla="*/ 135 w 608"/>
                <a:gd name="T79" fmla="*/ 582 h 715"/>
                <a:gd name="T80" fmla="*/ 186 w 608"/>
                <a:gd name="T81" fmla="*/ 615 h 715"/>
                <a:gd name="T82" fmla="*/ 250 w 608"/>
                <a:gd name="T83" fmla="*/ 629 h 715"/>
                <a:gd name="T84" fmla="*/ 297 w 608"/>
                <a:gd name="T85" fmla="*/ 621 h 715"/>
                <a:gd name="T86" fmla="*/ 352 w 608"/>
                <a:gd name="T87" fmla="*/ 592 h 715"/>
                <a:gd name="T88" fmla="*/ 383 w 608"/>
                <a:gd name="T89" fmla="*/ 557 h 715"/>
                <a:gd name="T90" fmla="*/ 407 w 608"/>
                <a:gd name="T91" fmla="*/ 500 h 715"/>
                <a:gd name="T92" fmla="*/ 409 w 608"/>
                <a:gd name="T93" fmla="*/ 451 h 715"/>
                <a:gd name="T94" fmla="*/ 391 w 608"/>
                <a:gd name="T95" fmla="*/ 391 h 715"/>
                <a:gd name="T96" fmla="*/ 362 w 608"/>
                <a:gd name="T97" fmla="*/ 353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8" h="715">
                  <a:moveTo>
                    <a:pt x="241" y="111"/>
                  </a:moveTo>
                  <a:lnTo>
                    <a:pt x="241" y="111"/>
                  </a:lnTo>
                  <a:lnTo>
                    <a:pt x="245" y="91"/>
                  </a:lnTo>
                  <a:lnTo>
                    <a:pt x="254" y="72"/>
                  </a:lnTo>
                  <a:lnTo>
                    <a:pt x="264" y="56"/>
                  </a:lnTo>
                  <a:lnTo>
                    <a:pt x="278" y="39"/>
                  </a:lnTo>
                  <a:lnTo>
                    <a:pt x="278" y="39"/>
                  </a:lnTo>
                  <a:lnTo>
                    <a:pt x="278" y="39"/>
                  </a:lnTo>
                  <a:lnTo>
                    <a:pt x="297" y="23"/>
                  </a:lnTo>
                  <a:lnTo>
                    <a:pt x="309" y="17"/>
                  </a:lnTo>
                  <a:lnTo>
                    <a:pt x="319" y="11"/>
                  </a:lnTo>
                  <a:lnTo>
                    <a:pt x="331" y="7"/>
                  </a:lnTo>
                  <a:lnTo>
                    <a:pt x="344" y="5"/>
                  </a:lnTo>
                  <a:lnTo>
                    <a:pt x="358" y="3"/>
                  </a:lnTo>
                  <a:lnTo>
                    <a:pt x="370" y="0"/>
                  </a:lnTo>
                  <a:lnTo>
                    <a:pt x="370" y="0"/>
                  </a:lnTo>
                  <a:lnTo>
                    <a:pt x="385" y="3"/>
                  </a:lnTo>
                  <a:lnTo>
                    <a:pt x="397" y="5"/>
                  </a:lnTo>
                  <a:lnTo>
                    <a:pt x="411" y="7"/>
                  </a:lnTo>
                  <a:lnTo>
                    <a:pt x="422" y="11"/>
                  </a:lnTo>
                  <a:lnTo>
                    <a:pt x="434" y="17"/>
                  </a:lnTo>
                  <a:lnTo>
                    <a:pt x="444" y="23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65" y="39"/>
                  </a:lnTo>
                  <a:lnTo>
                    <a:pt x="481" y="60"/>
                  </a:lnTo>
                  <a:lnTo>
                    <a:pt x="487" y="70"/>
                  </a:lnTo>
                  <a:lnTo>
                    <a:pt x="493" y="82"/>
                  </a:lnTo>
                  <a:lnTo>
                    <a:pt x="497" y="95"/>
                  </a:lnTo>
                  <a:lnTo>
                    <a:pt x="501" y="107"/>
                  </a:lnTo>
                  <a:lnTo>
                    <a:pt x="503" y="119"/>
                  </a:lnTo>
                  <a:lnTo>
                    <a:pt x="503" y="134"/>
                  </a:lnTo>
                  <a:lnTo>
                    <a:pt x="503" y="134"/>
                  </a:lnTo>
                  <a:lnTo>
                    <a:pt x="501" y="154"/>
                  </a:lnTo>
                  <a:lnTo>
                    <a:pt x="497" y="172"/>
                  </a:lnTo>
                  <a:lnTo>
                    <a:pt x="489" y="191"/>
                  </a:lnTo>
                  <a:lnTo>
                    <a:pt x="481" y="207"/>
                  </a:lnTo>
                  <a:lnTo>
                    <a:pt x="479" y="228"/>
                  </a:lnTo>
                  <a:lnTo>
                    <a:pt x="608" y="228"/>
                  </a:lnTo>
                  <a:lnTo>
                    <a:pt x="608" y="348"/>
                  </a:lnTo>
                  <a:lnTo>
                    <a:pt x="479" y="348"/>
                  </a:lnTo>
                  <a:lnTo>
                    <a:pt x="479" y="371"/>
                  </a:lnTo>
                  <a:lnTo>
                    <a:pt x="479" y="371"/>
                  </a:lnTo>
                  <a:lnTo>
                    <a:pt x="487" y="394"/>
                  </a:lnTo>
                  <a:lnTo>
                    <a:pt x="493" y="418"/>
                  </a:lnTo>
                  <a:lnTo>
                    <a:pt x="495" y="443"/>
                  </a:lnTo>
                  <a:lnTo>
                    <a:pt x="497" y="467"/>
                  </a:lnTo>
                  <a:lnTo>
                    <a:pt x="497" y="467"/>
                  </a:lnTo>
                  <a:lnTo>
                    <a:pt x="495" y="492"/>
                  </a:lnTo>
                  <a:lnTo>
                    <a:pt x="493" y="516"/>
                  </a:lnTo>
                  <a:lnTo>
                    <a:pt x="487" y="541"/>
                  </a:lnTo>
                  <a:lnTo>
                    <a:pt x="479" y="563"/>
                  </a:lnTo>
                  <a:lnTo>
                    <a:pt x="467" y="586"/>
                  </a:lnTo>
                  <a:lnTo>
                    <a:pt x="454" y="606"/>
                  </a:lnTo>
                  <a:lnTo>
                    <a:pt x="440" y="625"/>
                  </a:lnTo>
                  <a:lnTo>
                    <a:pt x="426" y="643"/>
                  </a:lnTo>
                  <a:lnTo>
                    <a:pt x="426" y="643"/>
                  </a:lnTo>
                  <a:lnTo>
                    <a:pt x="407" y="660"/>
                  </a:lnTo>
                  <a:lnTo>
                    <a:pt x="389" y="674"/>
                  </a:lnTo>
                  <a:lnTo>
                    <a:pt x="368" y="686"/>
                  </a:lnTo>
                  <a:lnTo>
                    <a:pt x="346" y="697"/>
                  </a:lnTo>
                  <a:lnTo>
                    <a:pt x="323" y="705"/>
                  </a:lnTo>
                  <a:lnTo>
                    <a:pt x="299" y="711"/>
                  </a:lnTo>
                  <a:lnTo>
                    <a:pt x="274" y="715"/>
                  </a:lnTo>
                  <a:lnTo>
                    <a:pt x="250" y="715"/>
                  </a:lnTo>
                  <a:lnTo>
                    <a:pt x="250" y="715"/>
                  </a:lnTo>
                  <a:lnTo>
                    <a:pt x="223" y="715"/>
                  </a:lnTo>
                  <a:lnTo>
                    <a:pt x="198" y="711"/>
                  </a:lnTo>
                  <a:lnTo>
                    <a:pt x="176" y="705"/>
                  </a:lnTo>
                  <a:lnTo>
                    <a:pt x="151" y="697"/>
                  </a:lnTo>
                  <a:lnTo>
                    <a:pt x="131" y="686"/>
                  </a:lnTo>
                  <a:lnTo>
                    <a:pt x="110" y="674"/>
                  </a:lnTo>
                  <a:lnTo>
                    <a:pt x="92" y="660"/>
                  </a:lnTo>
                  <a:lnTo>
                    <a:pt x="73" y="643"/>
                  </a:lnTo>
                  <a:lnTo>
                    <a:pt x="73" y="643"/>
                  </a:lnTo>
                  <a:lnTo>
                    <a:pt x="57" y="625"/>
                  </a:lnTo>
                  <a:lnTo>
                    <a:pt x="43" y="606"/>
                  </a:lnTo>
                  <a:lnTo>
                    <a:pt x="30" y="586"/>
                  </a:lnTo>
                  <a:lnTo>
                    <a:pt x="20" y="563"/>
                  </a:lnTo>
                  <a:lnTo>
                    <a:pt x="12" y="541"/>
                  </a:lnTo>
                  <a:lnTo>
                    <a:pt x="6" y="516"/>
                  </a:lnTo>
                  <a:lnTo>
                    <a:pt x="2" y="492"/>
                  </a:lnTo>
                  <a:lnTo>
                    <a:pt x="0" y="467"/>
                  </a:lnTo>
                  <a:lnTo>
                    <a:pt x="0" y="467"/>
                  </a:lnTo>
                  <a:lnTo>
                    <a:pt x="2" y="443"/>
                  </a:lnTo>
                  <a:lnTo>
                    <a:pt x="6" y="418"/>
                  </a:lnTo>
                  <a:lnTo>
                    <a:pt x="12" y="394"/>
                  </a:lnTo>
                  <a:lnTo>
                    <a:pt x="20" y="371"/>
                  </a:lnTo>
                  <a:lnTo>
                    <a:pt x="30" y="348"/>
                  </a:lnTo>
                  <a:lnTo>
                    <a:pt x="43" y="328"/>
                  </a:lnTo>
                  <a:lnTo>
                    <a:pt x="57" y="310"/>
                  </a:lnTo>
                  <a:lnTo>
                    <a:pt x="73" y="291"/>
                  </a:lnTo>
                  <a:lnTo>
                    <a:pt x="73" y="291"/>
                  </a:lnTo>
                  <a:lnTo>
                    <a:pt x="96" y="271"/>
                  </a:lnTo>
                  <a:lnTo>
                    <a:pt x="123" y="252"/>
                  </a:lnTo>
                  <a:lnTo>
                    <a:pt x="241" y="111"/>
                  </a:lnTo>
                  <a:lnTo>
                    <a:pt x="241" y="111"/>
                  </a:lnTo>
                  <a:close/>
                  <a:moveTo>
                    <a:pt x="125" y="459"/>
                  </a:moveTo>
                  <a:lnTo>
                    <a:pt x="125" y="459"/>
                  </a:lnTo>
                  <a:lnTo>
                    <a:pt x="141" y="443"/>
                  </a:lnTo>
                  <a:lnTo>
                    <a:pt x="159" y="426"/>
                  </a:lnTo>
                  <a:lnTo>
                    <a:pt x="180" y="412"/>
                  </a:lnTo>
                  <a:lnTo>
                    <a:pt x="202" y="398"/>
                  </a:lnTo>
                  <a:lnTo>
                    <a:pt x="225" y="383"/>
                  </a:lnTo>
                  <a:lnTo>
                    <a:pt x="252" y="371"/>
                  </a:lnTo>
                  <a:lnTo>
                    <a:pt x="278" y="359"/>
                  </a:lnTo>
                  <a:lnTo>
                    <a:pt x="309" y="348"/>
                  </a:lnTo>
                  <a:lnTo>
                    <a:pt x="309" y="348"/>
                  </a:lnTo>
                  <a:lnTo>
                    <a:pt x="278" y="346"/>
                  </a:lnTo>
                  <a:lnTo>
                    <a:pt x="247" y="346"/>
                  </a:lnTo>
                  <a:lnTo>
                    <a:pt x="217" y="353"/>
                  </a:lnTo>
                  <a:lnTo>
                    <a:pt x="202" y="357"/>
                  </a:lnTo>
                  <a:lnTo>
                    <a:pt x="190" y="361"/>
                  </a:lnTo>
                  <a:lnTo>
                    <a:pt x="176" y="369"/>
                  </a:lnTo>
                  <a:lnTo>
                    <a:pt x="166" y="377"/>
                  </a:lnTo>
                  <a:lnTo>
                    <a:pt x="153" y="385"/>
                  </a:lnTo>
                  <a:lnTo>
                    <a:pt x="145" y="398"/>
                  </a:lnTo>
                  <a:lnTo>
                    <a:pt x="137" y="410"/>
                  </a:lnTo>
                  <a:lnTo>
                    <a:pt x="131" y="424"/>
                  </a:lnTo>
                  <a:lnTo>
                    <a:pt x="127" y="441"/>
                  </a:lnTo>
                  <a:lnTo>
                    <a:pt x="125" y="459"/>
                  </a:lnTo>
                  <a:lnTo>
                    <a:pt x="125" y="459"/>
                  </a:lnTo>
                  <a:close/>
                  <a:moveTo>
                    <a:pt x="362" y="353"/>
                  </a:moveTo>
                  <a:lnTo>
                    <a:pt x="362" y="353"/>
                  </a:lnTo>
                  <a:lnTo>
                    <a:pt x="352" y="342"/>
                  </a:lnTo>
                  <a:lnTo>
                    <a:pt x="340" y="334"/>
                  </a:lnTo>
                  <a:lnTo>
                    <a:pt x="325" y="326"/>
                  </a:lnTo>
                  <a:lnTo>
                    <a:pt x="311" y="320"/>
                  </a:lnTo>
                  <a:lnTo>
                    <a:pt x="297" y="314"/>
                  </a:lnTo>
                  <a:lnTo>
                    <a:pt x="282" y="310"/>
                  </a:lnTo>
                  <a:lnTo>
                    <a:pt x="266" y="308"/>
                  </a:lnTo>
                  <a:lnTo>
                    <a:pt x="250" y="305"/>
                  </a:lnTo>
                  <a:lnTo>
                    <a:pt x="250" y="305"/>
                  </a:lnTo>
                  <a:lnTo>
                    <a:pt x="233" y="308"/>
                  </a:lnTo>
                  <a:lnTo>
                    <a:pt x="217" y="310"/>
                  </a:lnTo>
                  <a:lnTo>
                    <a:pt x="200" y="314"/>
                  </a:lnTo>
                  <a:lnTo>
                    <a:pt x="186" y="320"/>
                  </a:lnTo>
                  <a:lnTo>
                    <a:pt x="172" y="326"/>
                  </a:lnTo>
                  <a:lnTo>
                    <a:pt x="159" y="334"/>
                  </a:lnTo>
                  <a:lnTo>
                    <a:pt x="147" y="342"/>
                  </a:lnTo>
                  <a:lnTo>
                    <a:pt x="135" y="353"/>
                  </a:lnTo>
                  <a:lnTo>
                    <a:pt x="135" y="353"/>
                  </a:lnTo>
                  <a:lnTo>
                    <a:pt x="125" y="365"/>
                  </a:lnTo>
                  <a:lnTo>
                    <a:pt x="116" y="377"/>
                  </a:lnTo>
                  <a:lnTo>
                    <a:pt x="108" y="391"/>
                  </a:lnTo>
                  <a:lnTo>
                    <a:pt x="100" y="404"/>
                  </a:lnTo>
                  <a:lnTo>
                    <a:pt x="96" y="420"/>
                  </a:lnTo>
                  <a:lnTo>
                    <a:pt x="92" y="434"/>
                  </a:lnTo>
                  <a:lnTo>
                    <a:pt x="90" y="451"/>
                  </a:lnTo>
                  <a:lnTo>
                    <a:pt x="88" y="467"/>
                  </a:lnTo>
                  <a:lnTo>
                    <a:pt x="88" y="467"/>
                  </a:lnTo>
                  <a:lnTo>
                    <a:pt x="90" y="484"/>
                  </a:lnTo>
                  <a:lnTo>
                    <a:pt x="92" y="500"/>
                  </a:lnTo>
                  <a:lnTo>
                    <a:pt x="96" y="514"/>
                  </a:lnTo>
                  <a:lnTo>
                    <a:pt x="100" y="531"/>
                  </a:lnTo>
                  <a:lnTo>
                    <a:pt x="108" y="543"/>
                  </a:lnTo>
                  <a:lnTo>
                    <a:pt x="116" y="557"/>
                  </a:lnTo>
                  <a:lnTo>
                    <a:pt x="125" y="570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7" y="592"/>
                  </a:lnTo>
                  <a:lnTo>
                    <a:pt x="159" y="600"/>
                  </a:lnTo>
                  <a:lnTo>
                    <a:pt x="172" y="608"/>
                  </a:lnTo>
                  <a:lnTo>
                    <a:pt x="186" y="615"/>
                  </a:lnTo>
                  <a:lnTo>
                    <a:pt x="200" y="621"/>
                  </a:lnTo>
                  <a:lnTo>
                    <a:pt x="217" y="625"/>
                  </a:lnTo>
                  <a:lnTo>
                    <a:pt x="233" y="627"/>
                  </a:lnTo>
                  <a:lnTo>
                    <a:pt x="250" y="629"/>
                  </a:lnTo>
                  <a:lnTo>
                    <a:pt x="250" y="629"/>
                  </a:lnTo>
                  <a:lnTo>
                    <a:pt x="266" y="627"/>
                  </a:lnTo>
                  <a:lnTo>
                    <a:pt x="282" y="625"/>
                  </a:lnTo>
                  <a:lnTo>
                    <a:pt x="297" y="621"/>
                  </a:lnTo>
                  <a:lnTo>
                    <a:pt x="311" y="615"/>
                  </a:lnTo>
                  <a:lnTo>
                    <a:pt x="325" y="608"/>
                  </a:lnTo>
                  <a:lnTo>
                    <a:pt x="340" y="600"/>
                  </a:lnTo>
                  <a:lnTo>
                    <a:pt x="352" y="592"/>
                  </a:lnTo>
                  <a:lnTo>
                    <a:pt x="362" y="582"/>
                  </a:lnTo>
                  <a:lnTo>
                    <a:pt x="362" y="582"/>
                  </a:lnTo>
                  <a:lnTo>
                    <a:pt x="372" y="570"/>
                  </a:lnTo>
                  <a:lnTo>
                    <a:pt x="383" y="557"/>
                  </a:lnTo>
                  <a:lnTo>
                    <a:pt x="391" y="543"/>
                  </a:lnTo>
                  <a:lnTo>
                    <a:pt x="397" y="531"/>
                  </a:lnTo>
                  <a:lnTo>
                    <a:pt x="403" y="514"/>
                  </a:lnTo>
                  <a:lnTo>
                    <a:pt x="407" y="500"/>
                  </a:lnTo>
                  <a:lnTo>
                    <a:pt x="409" y="484"/>
                  </a:lnTo>
                  <a:lnTo>
                    <a:pt x="409" y="467"/>
                  </a:lnTo>
                  <a:lnTo>
                    <a:pt x="409" y="467"/>
                  </a:lnTo>
                  <a:lnTo>
                    <a:pt x="409" y="451"/>
                  </a:lnTo>
                  <a:lnTo>
                    <a:pt x="407" y="434"/>
                  </a:lnTo>
                  <a:lnTo>
                    <a:pt x="403" y="420"/>
                  </a:lnTo>
                  <a:lnTo>
                    <a:pt x="397" y="404"/>
                  </a:lnTo>
                  <a:lnTo>
                    <a:pt x="391" y="391"/>
                  </a:lnTo>
                  <a:lnTo>
                    <a:pt x="383" y="377"/>
                  </a:lnTo>
                  <a:lnTo>
                    <a:pt x="372" y="365"/>
                  </a:lnTo>
                  <a:lnTo>
                    <a:pt x="362" y="353"/>
                  </a:lnTo>
                  <a:lnTo>
                    <a:pt x="362" y="35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3269" tIns="46634" rIns="93269" bIns="4663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63039"/>
                </a:solidFill>
              </a:endParaRPr>
            </a:p>
          </p:txBody>
        </p:sp>
        <p:sp>
          <p:nvSpPr>
            <p:cNvPr id="163" name="Freeform 12"/>
            <p:cNvSpPr>
              <a:spLocks noEditPoints="1"/>
            </p:cNvSpPr>
            <p:nvPr/>
          </p:nvSpPr>
          <p:spPr bwMode="auto">
            <a:xfrm>
              <a:off x="6180994" y="3094107"/>
              <a:ext cx="825860" cy="1157659"/>
            </a:xfrm>
            <a:custGeom>
              <a:avLst/>
              <a:gdLst>
                <a:gd name="T0" fmla="*/ 256 w 510"/>
                <a:gd name="T1" fmla="*/ 72 h 715"/>
                <a:gd name="T2" fmla="*/ 234 w 510"/>
                <a:gd name="T3" fmla="*/ 39 h 715"/>
                <a:gd name="T4" fmla="*/ 179 w 510"/>
                <a:gd name="T5" fmla="*/ 7 h 715"/>
                <a:gd name="T6" fmla="*/ 140 w 510"/>
                <a:gd name="T7" fmla="*/ 0 h 715"/>
                <a:gd name="T8" fmla="*/ 88 w 510"/>
                <a:gd name="T9" fmla="*/ 11 h 715"/>
                <a:gd name="T10" fmla="*/ 45 w 510"/>
                <a:gd name="T11" fmla="*/ 39 h 715"/>
                <a:gd name="T12" fmla="*/ 19 w 510"/>
                <a:gd name="T13" fmla="*/ 82 h 715"/>
                <a:gd name="T14" fmla="*/ 7 w 510"/>
                <a:gd name="T15" fmla="*/ 134 h 715"/>
                <a:gd name="T16" fmla="*/ 21 w 510"/>
                <a:gd name="T17" fmla="*/ 191 h 715"/>
                <a:gd name="T18" fmla="*/ 0 w 510"/>
                <a:gd name="T19" fmla="*/ 340 h 715"/>
                <a:gd name="T20" fmla="*/ 25 w 510"/>
                <a:gd name="T21" fmla="*/ 394 h 715"/>
                <a:gd name="T22" fmla="*/ 13 w 510"/>
                <a:gd name="T23" fmla="*/ 467 h 715"/>
                <a:gd name="T24" fmla="*/ 33 w 510"/>
                <a:gd name="T25" fmla="*/ 563 h 715"/>
                <a:gd name="T26" fmla="*/ 86 w 510"/>
                <a:gd name="T27" fmla="*/ 643 h 715"/>
                <a:gd name="T28" fmla="*/ 144 w 510"/>
                <a:gd name="T29" fmla="*/ 686 h 715"/>
                <a:gd name="T30" fmla="*/ 236 w 510"/>
                <a:gd name="T31" fmla="*/ 715 h 715"/>
                <a:gd name="T32" fmla="*/ 312 w 510"/>
                <a:gd name="T33" fmla="*/ 711 h 715"/>
                <a:gd name="T34" fmla="*/ 402 w 510"/>
                <a:gd name="T35" fmla="*/ 674 h 715"/>
                <a:gd name="T36" fmla="*/ 453 w 510"/>
                <a:gd name="T37" fmla="*/ 625 h 715"/>
                <a:gd name="T38" fmla="*/ 500 w 510"/>
                <a:gd name="T39" fmla="*/ 541 h 715"/>
                <a:gd name="T40" fmla="*/ 510 w 510"/>
                <a:gd name="T41" fmla="*/ 467 h 715"/>
                <a:gd name="T42" fmla="*/ 492 w 510"/>
                <a:gd name="T43" fmla="*/ 371 h 715"/>
                <a:gd name="T44" fmla="*/ 439 w 510"/>
                <a:gd name="T45" fmla="*/ 291 h 715"/>
                <a:gd name="T46" fmla="*/ 271 w 510"/>
                <a:gd name="T47" fmla="*/ 111 h 715"/>
                <a:gd name="T48" fmla="*/ 138 w 510"/>
                <a:gd name="T49" fmla="*/ 441 h 715"/>
                <a:gd name="T50" fmla="*/ 166 w 510"/>
                <a:gd name="T51" fmla="*/ 385 h 715"/>
                <a:gd name="T52" fmla="*/ 215 w 510"/>
                <a:gd name="T53" fmla="*/ 357 h 715"/>
                <a:gd name="T54" fmla="*/ 322 w 510"/>
                <a:gd name="T55" fmla="*/ 348 h 715"/>
                <a:gd name="T56" fmla="*/ 238 w 510"/>
                <a:gd name="T57" fmla="*/ 383 h 715"/>
                <a:gd name="T58" fmla="*/ 154 w 510"/>
                <a:gd name="T59" fmla="*/ 443 h 715"/>
                <a:gd name="T60" fmla="*/ 148 w 510"/>
                <a:gd name="T61" fmla="*/ 353 h 715"/>
                <a:gd name="T62" fmla="*/ 199 w 510"/>
                <a:gd name="T63" fmla="*/ 320 h 715"/>
                <a:gd name="T64" fmla="*/ 263 w 510"/>
                <a:gd name="T65" fmla="*/ 305 h 715"/>
                <a:gd name="T66" fmla="*/ 310 w 510"/>
                <a:gd name="T67" fmla="*/ 314 h 715"/>
                <a:gd name="T68" fmla="*/ 365 w 510"/>
                <a:gd name="T69" fmla="*/ 342 h 715"/>
                <a:gd name="T70" fmla="*/ 396 w 510"/>
                <a:gd name="T71" fmla="*/ 377 h 715"/>
                <a:gd name="T72" fmla="*/ 420 w 510"/>
                <a:gd name="T73" fmla="*/ 434 h 715"/>
                <a:gd name="T74" fmla="*/ 422 w 510"/>
                <a:gd name="T75" fmla="*/ 484 h 715"/>
                <a:gd name="T76" fmla="*/ 404 w 510"/>
                <a:gd name="T77" fmla="*/ 543 h 715"/>
                <a:gd name="T78" fmla="*/ 375 w 510"/>
                <a:gd name="T79" fmla="*/ 582 h 715"/>
                <a:gd name="T80" fmla="*/ 324 w 510"/>
                <a:gd name="T81" fmla="*/ 615 h 715"/>
                <a:gd name="T82" fmla="*/ 263 w 510"/>
                <a:gd name="T83" fmla="*/ 629 h 715"/>
                <a:gd name="T84" fmla="*/ 213 w 510"/>
                <a:gd name="T85" fmla="*/ 621 h 715"/>
                <a:gd name="T86" fmla="*/ 160 w 510"/>
                <a:gd name="T87" fmla="*/ 592 h 715"/>
                <a:gd name="T88" fmla="*/ 129 w 510"/>
                <a:gd name="T89" fmla="*/ 557 h 715"/>
                <a:gd name="T90" fmla="*/ 105 w 510"/>
                <a:gd name="T91" fmla="*/ 500 h 715"/>
                <a:gd name="T92" fmla="*/ 103 w 510"/>
                <a:gd name="T93" fmla="*/ 451 h 715"/>
                <a:gd name="T94" fmla="*/ 121 w 510"/>
                <a:gd name="T95" fmla="*/ 391 h 715"/>
                <a:gd name="T96" fmla="*/ 148 w 510"/>
                <a:gd name="T97" fmla="*/ 353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0" h="715">
                  <a:moveTo>
                    <a:pt x="271" y="111"/>
                  </a:moveTo>
                  <a:lnTo>
                    <a:pt x="271" y="111"/>
                  </a:lnTo>
                  <a:lnTo>
                    <a:pt x="265" y="91"/>
                  </a:lnTo>
                  <a:lnTo>
                    <a:pt x="256" y="72"/>
                  </a:lnTo>
                  <a:lnTo>
                    <a:pt x="246" y="56"/>
                  </a:lnTo>
                  <a:lnTo>
                    <a:pt x="234" y="39"/>
                  </a:lnTo>
                  <a:lnTo>
                    <a:pt x="234" y="39"/>
                  </a:lnTo>
                  <a:lnTo>
                    <a:pt x="234" y="39"/>
                  </a:lnTo>
                  <a:lnTo>
                    <a:pt x="213" y="23"/>
                  </a:lnTo>
                  <a:lnTo>
                    <a:pt x="203" y="17"/>
                  </a:lnTo>
                  <a:lnTo>
                    <a:pt x="191" y="11"/>
                  </a:lnTo>
                  <a:lnTo>
                    <a:pt x="179" y="7"/>
                  </a:lnTo>
                  <a:lnTo>
                    <a:pt x="166" y="5"/>
                  </a:lnTo>
                  <a:lnTo>
                    <a:pt x="154" y="3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25" y="3"/>
                  </a:lnTo>
                  <a:lnTo>
                    <a:pt x="113" y="5"/>
                  </a:lnTo>
                  <a:lnTo>
                    <a:pt x="101" y="7"/>
                  </a:lnTo>
                  <a:lnTo>
                    <a:pt x="88" y="11"/>
                  </a:lnTo>
                  <a:lnTo>
                    <a:pt x="76" y="17"/>
                  </a:lnTo>
                  <a:lnTo>
                    <a:pt x="66" y="23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31" y="60"/>
                  </a:lnTo>
                  <a:lnTo>
                    <a:pt x="23" y="70"/>
                  </a:lnTo>
                  <a:lnTo>
                    <a:pt x="19" y="82"/>
                  </a:lnTo>
                  <a:lnTo>
                    <a:pt x="13" y="95"/>
                  </a:lnTo>
                  <a:lnTo>
                    <a:pt x="11" y="107"/>
                  </a:lnTo>
                  <a:lnTo>
                    <a:pt x="9" y="119"/>
                  </a:lnTo>
                  <a:lnTo>
                    <a:pt x="7" y="134"/>
                  </a:lnTo>
                  <a:lnTo>
                    <a:pt x="7" y="134"/>
                  </a:lnTo>
                  <a:lnTo>
                    <a:pt x="9" y="154"/>
                  </a:lnTo>
                  <a:lnTo>
                    <a:pt x="15" y="172"/>
                  </a:lnTo>
                  <a:lnTo>
                    <a:pt x="21" y="191"/>
                  </a:lnTo>
                  <a:lnTo>
                    <a:pt x="31" y="207"/>
                  </a:lnTo>
                  <a:lnTo>
                    <a:pt x="31" y="228"/>
                  </a:lnTo>
                  <a:lnTo>
                    <a:pt x="0" y="228"/>
                  </a:lnTo>
                  <a:lnTo>
                    <a:pt x="0" y="340"/>
                  </a:lnTo>
                  <a:lnTo>
                    <a:pt x="33" y="340"/>
                  </a:lnTo>
                  <a:lnTo>
                    <a:pt x="33" y="371"/>
                  </a:lnTo>
                  <a:lnTo>
                    <a:pt x="33" y="371"/>
                  </a:lnTo>
                  <a:lnTo>
                    <a:pt x="25" y="394"/>
                  </a:lnTo>
                  <a:lnTo>
                    <a:pt x="19" y="418"/>
                  </a:lnTo>
                  <a:lnTo>
                    <a:pt x="15" y="443"/>
                  </a:lnTo>
                  <a:lnTo>
                    <a:pt x="13" y="467"/>
                  </a:lnTo>
                  <a:lnTo>
                    <a:pt x="13" y="467"/>
                  </a:lnTo>
                  <a:lnTo>
                    <a:pt x="15" y="492"/>
                  </a:lnTo>
                  <a:lnTo>
                    <a:pt x="19" y="516"/>
                  </a:lnTo>
                  <a:lnTo>
                    <a:pt x="25" y="541"/>
                  </a:lnTo>
                  <a:lnTo>
                    <a:pt x="33" y="563"/>
                  </a:lnTo>
                  <a:lnTo>
                    <a:pt x="43" y="586"/>
                  </a:lnTo>
                  <a:lnTo>
                    <a:pt x="56" y="606"/>
                  </a:lnTo>
                  <a:lnTo>
                    <a:pt x="70" y="625"/>
                  </a:lnTo>
                  <a:lnTo>
                    <a:pt x="86" y="643"/>
                  </a:lnTo>
                  <a:lnTo>
                    <a:pt x="86" y="643"/>
                  </a:lnTo>
                  <a:lnTo>
                    <a:pt x="105" y="660"/>
                  </a:lnTo>
                  <a:lnTo>
                    <a:pt x="123" y="674"/>
                  </a:lnTo>
                  <a:lnTo>
                    <a:pt x="144" y="686"/>
                  </a:lnTo>
                  <a:lnTo>
                    <a:pt x="164" y="697"/>
                  </a:lnTo>
                  <a:lnTo>
                    <a:pt x="189" y="705"/>
                  </a:lnTo>
                  <a:lnTo>
                    <a:pt x="211" y="711"/>
                  </a:lnTo>
                  <a:lnTo>
                    <a:pt x="236" y="715"/>
                  </a:lnTo>
                  <a:lnTo>
                    <a:pt x="263" y="715"/>
                  </a:lnTo>
                  <a:lnTo>
                    <a:pt x="263" y="715"/>
                  </a:lnTo>
                  <a:lnTo>
                    <a:pt x="287" y="715"/>
                  </a:lnTo>
                  <a:lnTo>
                    <a:pt x="312" y="711"/>
                  </a:lnTo>
                  <a:lnTo>
                    <a:pt x="336" y="705"/>
                  </a:lnTo>
                  <a:lnTo>
                    <a:pt x="359" y="697"/>
                  </a:lnTo>
                  <a:lnTo>
                    <a:pt x="381" y="686"/>
                  </a:lnTo>
                  <a:lnTo>
                    <a:pt x="402" y="674"/>
                  </a:lnTo>
                  <a:lnTo>
                    <a:pt x="420" y="660"/>
                  </a:lnTo>
                  <a:lnTo>
                    <a:pt x="439" y="643"/>
                  </a:lnTo>
                  <a:lnTo>
                    <a:pt x="439" y="643"/>
                  </a:lnTo>
                  <a:lnTo>
                    <a:pt x="453" y="625"/>
                  </a:lnTo>
                  <a:lnTo>
                    <a:pt x="467" y="606"/>
                  </a:lnTo>
                  <a:lnTo>
                    <a:pt x="480" y="586"/>
                  </a:lnTo>
                  <a:lnTo>
                    <a:pt x="492" y="563"/>
                  </a:lnTo>
                  <a:lnTo>
                    <a:pt x="500" y="541"/>
                  </a:lnTo>
                  <a:lnTo>
                    <a:pt x="506" y="516"/>
                  </a:lnTo>
                  <a:lnTo>
                    <a:pt x="508" y="492"/>
                  </a:lnTo>
                  <a:lnTo>
                    <a:pt x="510" y="467"/>
                  </a:lnTo>
                  <a:lnTo>
                    <a:pt x="510" y="467"/>
                  </a:lnTo>
                  <a:lnTo>
                    <a:pt x="508" y="443"/>
                  </a:lnTo>
                  <a:lnTo>
                    <a:pt x="506" y="418"/>
                  </a:lnTo>
                  <a:lnTo>
                    <a:pt x="500" y="394"/>
                  </a:lnTo>
                  <a:lnTo>
                    <a:pt x="492" y="371"/>
                  </a:lnTo>
                  <a:lnTo>
                    <a:pt x="480" y="348"/>
                  </a:lnTo>
                  <a:lnTo>
                    <a:pt x="467" y="328"/>
                  </a:lnTo>
                  <a:lnTo>
                    <a:pt x="453" y="310"/>
                  </a:lnTo>
                  <a:lnTo>
                    <a:pt x="439" y="291"/>
                  </a:lnTo>
                  <a:lnTo>
                    <a:pt x="439" y="291"/>
                  </a:lnTo>
                  <a:lnTo>
                    <a:pt x="414" y="271"/>
                  </a:lnTo>
                  <a:lnTo>
                    <a:pt x="387" y="252"/>
                  </a:lnTo>
                  <a:lnTo>
                    <a:pt x="271" y="111"/>
                  </a:lnTo>
                  <a:lnTo>
                    <a:pt x="271" y="111"/>
                  </a:lnTo>
                  <a:close/>
                  <a:moveTo>
                    <a:pt x="136" y="459"/>
                  </a:moveTo>
                  <a:lnTo>
                    <a:pt x="136" y="459"/>
                  </a:lnTo>
                  <a:lnTo>
                    <a:pt x="138" y="441"/>
                  </a:lnTo>
                  <a:lnTo>
                    <a:pt x="144" y="424"/>
                  </a:lnTo>
                  <a:lnTo>
                    <a:pt x="150" y="410"/>
                  </a:lnTo>
                  <a:lnTo>
                    <a:pt x="156" y="398"/>
                  </a:lnTo>
                  <a:lnTo>
                    <a:pt x="166" y="385"/>
                  </a:lnTo>
                  <a:lnTo>
                    <a:pt x="177" y="377"/>
                  </a:lnTo>
                  <a:lnTo>
                    <a:pt x="189" y="369"/>
                  </a:lnTo>
                  <a:lnTo>
                    <a:pt x="201" y="361"/>
                  </a:lnTo>
                  <a:lnTo>
                    <a:pt x="215" y="357"/>
                  </a:lnTo>
                  <a:lnTo>
                    <a:pt x="230" y="353"/>
                  </a:lnTo>
                  <a:lnTo>
                    <a:pt x="258" y="346"/>
                  </a:lnTo>
                  <a:lnTo>
                    <a:pt x="291" y="346"/>
                  </a:lnTo>
                  <a:lnTo>
                    <a:pt x="322" y="348"/>
                  </a:lnTo>
                  <a:lnTo>
                    <a:pt x="322" y="348"/>
                  </a:lnTo>
                  <a:lnTo>
                    <a:pt x="291" y="359"/>
                  </a:lnTo>
                  <a:lnTo>
                    <a:pt x="263" y="371"/>
                  </a:lnTo>
                  <a:lnTo>
                    <a:pt x="238" y="383"/>
                  </a:lnTo>
                  <a:lnTo>
                    <a:pt x="213" y="398"/>
                  </a:lnTo>
                  <a:lnTo>
                    <a:pt x="193" y="412"/>
                  </a:lnTo>
                  <a:lnTo>
                    <a:pt x="172" y="426"/>
                  </a:lnTo>
                  <a:lnTo>
                    <a:pt x="154" y="443"/>
                  </a:lnTo>
                  <a:lnTo>
                    <a:pt x="136" y="459"/>
                  </a:lnTo>
                  <a:lnTo>
                    <a:pt x="136" y="459"/>
                  </a:lnTo>
                  <a:close/>
                  <a:moveTo>
                    <a:pt x="148" y="353"/>
                  </a:moveTo>
                  <a:lnTo>
                    <a:pt x="148" y="353"/>
                  </a:lnTo>
                  <a:lnTo>
                    <a:pt x="160" y="342"/>
                  </a:lnTo>
                  <a:lnTo>
                    <a:pt x="172" y="334"/>
                  </a:lnTo>
                  <a:lnTo>
                    <a:pt x="185" y="326"/>
                  </a:lnTo>
                  <a:lnTo>
                    <a:pt x="199" y="320"/>
                  </a:lnTo>
                  <a:lnTo>
                    <a:pt x="213" y="314"/>
                  </a:lnTo>
                  <a:lnTo>
                    <a:pt x="230" y="310"/>
                  </a:lnTo>
                  <a:lnTo>
                    <a:pt x="246" y="308"/>
                  </a:lnTo>
                  <a:lnTo>
                    <a:pt x="263" y="305"/>
                  </a:lnTo>
                  <a:lnTo>
                    <a:pt x="263" y="305"/>
                  </a:lnTo>
                  <a:lnTo>
                    <a:pt x="279" y="308"/>
                  </a:lnTo>
                  <a:lnTo>
                    <a:pt x="295" y="310"/>
                  </a:lnTo>
                  <a:lnTo>
                    <a:pt x="310" y="314"/>
                  </a:lnTo>
                  <a:lnTo>
                    <a:pt x="324" y="320"/>
                  </a:lnTo>
                  <a:lnTo>
                    <a:pt x="338" y="326"/>
                  </a:lnTo>
                  <a:lnTo>
                    <a:pt x="353" y="334"/>
                  </a:lnTo>
                  <a:lnTo>
                    <a:pt x="365" y="342"/>
                  </a:lnTo>
                  <a:lnTo>
                    <a:pt x="375" y="353"/>
                  </a:lnTo>
                  <a:lnTo>
                    <a:pt x="375" y="353"/>
                  </a:lnTo>
                  <a:lnTo>
                    <a:pt x="385" y="365"/>
                  </a:lnTo>
                  <a:lnTo>
                    <a:pt x="396" y="377"/>
                  </a:lnTo>
                  <a:lnTo>
                    <a:pt x="404" y="391"/>
                  </a:lnTo>
                  <a:lnTo>
                    <a:pt x="410" y="404"/>
                  </a:lnTo>
                  <a:lnTo>
                    <a:pt x="416" y="420"/>
                  </a:lnTo>
                  <a:lnTo>
                    <a:pt x="420" y="434"/>
                  </a:lnTo>
                  <a:lnTo>
                    <a:pt x="422" y="451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84"/>
                  </a:lnTo>
                  <a:lnTo>
                    <a:pt x="420" y="500"/>
                  </a:lnTo>
                  <a:lnTo>
                    <a:pt x="416" y="514"/>
                  </a:lnTo>
                  <a:lnTo>
                    <a:pt x="410" y="531"/>
                  </a:lnTo>
                  <a:lnTo>
                    <a:pt x="404" y="543"/>
                  </a:lnTo>
                  <a:lnTo>
                    <a:pt x="396" y="557"/>
                  </a:lnTo>
                  <a:lnTo>
                    <a:pt x="385" y="570"/>
                  </a:lnTo>
                  <a:lnTo>
                    <a:pt x="375" y="582"/>
                  </a:lnTo>
                  <a:lnTo>
                    <a:pt x="375" y="582"/>
                  </a:lnTo>
                  <a:lnTo>
                    <a:pt x="365" y="592"/>
                  </a:lnTo>
                  <a:lnTo>
                    <a:pt x="353" y="600"/>
                  </a:lnTo>
                  <a:lnTo>
                    <a:pt x="338" y="608"/>
                  </a:lnTo>
                  <a:lnTo>
                    <a:pt x="324" y="615"/>
                  </a:lnTo>
                  <a:lnTo>
                    <a:pt x="310" y="621"/>
                  </a:lnTo>
                  <a:lnTo>
                    <a:pt x="295" y="625"/>
                  </a:lnTo>
                  <a:lnTo>
                    <a:pt x="279" y="627"/>
                  </a:lnTo>
                  <a:lnTo>
                    <a:pt x="263" y="629"/>
                  </a:lnTo>
                  <a:lnTo>
                    <a:pt x="263" y="629"/>
                  </a:lnTo>
                  <a:lnTo>
                    <a:pt x="246" y="627"/>
                  </a:lnTo>
                  <a:lnTo>
                    <a:pt x="230" y="625"/>
                  </a:lnTo>
                  <a:lnTo>
                    <a:pt x="213" y="621"/>
                  </a:lnTo>
                  <a:lnTo>
                    <a:pt x="199" y="615"/>
                  </a:lnTo>
                  <a:lnTo>
                    <a:pt x="185" y="608"/>
                  </a:lnTo>
                  <a:lnTo>
                    <a:pt x="172" y="600"/>
                  </a:lnTo>
                  <a:lnTo>
                    <a:pt x="160" y="592"/>
                  </a:lnTo>
                  <a:lnTo>
                    <a:pt x="148" y="582"/>
                  </a:lnTo>
                  <a:lnTo>
                    <a:pt x="148" y="582"/>
                  </a:lnTo>
                  <a:lnTo>
                    <a:pt x="138" y="570"/>
                  </a:lnTo>
                  <a:lnTo>
                    <a:pt x="129" y="557"/>
                  </a:lnTo>
                  <a:lnTo>
                    <a:pt x="121" y="543"/>
                  </a:lnTo>
                  <a:lnTo>
                    <a:pt x="113" y="531"/>
                  </a:lnTo>
                  <a:lnTo>
                    <a:pt x="109" y="514"/>
                  </a:lnTo>
                  <a:lnTo>
                    <a:pt x="105" y="500"/>
                  </a:lnTo>
                  <a:lnTo>
                    <a:pt x="103" y="484"/>
                  </a:lnTo>
                  <a:lnTo>
                    <a:pt x="101" y="467"/>
                  </a:lnTo>
                  <a:lnTo>
                    <a:pt x="101" y="467"/>
                  </a:lnTo>
                  <a:lnTo>
                    <a:pt x="103" y="451"/>
                  </a:lnTo>
                  <a:lnTo>
                    <a:pt x="105" y="434"/>
                  </a:lnTo>
                  <a:lnTo>
                    <a:pt x="109" y="420"/>
                  </a:lnTo>
                  <a:lnTo>
                    <a:pt x="113" y="404"/>
                  </a:lnTo>
                  <a:lnTo>
                    <a:pt x="121" y="391"/>
                  </a:lnTo>
                  <a:lnTo>
                    <a:pt x="129" y="377"/>
                  </a:lnTo>
                  <a:lnTo>
                    <a:pt x="138" y="365"/>
                  </a:lnTo>
                  <a:lnTo>
                    <a:pt x="148" y="353"/>
                  </a:lnTo>
                  <a:lnTo>
                    <a:pt x="148" y="35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3269" tIns="46634" rIns="93269" bIns="4663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63039"/>
                </a:solidFill>
              </a:endParaRPr>
            </a:p>
          </p:txBody>
        </p:sp>
      </p:grpSp>
      <p:sp>
        <p:nvSpPr>
          <p:cNvPr id="164" name="Freeform 14"/>
          <p:cNvSpPr>
            <a:spLocks noEditPoints="1"/>
          </p:cNvSpPr>
          <p:nvPr/>
        </p:nvSpPr>
        <p:spPr bwMode="auto">
          <a:xfrm>
            <a:off x="3629015" y="2202678"/>
            <a:ext cx="253193" cy="452099"/>
          </a:xfrm>
          <a:custGeom>
            <a:avLst/>
            <a:gdLst>
              <a:gd name="T0" fmla="*/ 565 w 565"/>
              <a:gd name="T1" fmla="*/ 373 h 1009"/>
              <a:gd name="T2" fmla="*/ 520 w 565"/>
              <a:gd name="T3" fmla="*/ 373 h 1009"/>
              <a:gd name="T4" fmla="*/ 555 w 565"/>
              <a:gd name="T5" fmla="*/ 215 h 1009"/>
              <a:gd name="T6" fmla="*/ 563 w 565"/>
              <a:gd name="T7" fmla="*/ 184 h 1009"/>
              <a:gd name="T8" fmla="*/ 532 w 565"/>
              <a:gd name="T9" fmla="*/ 176 h 1009"/>
              <a:gd name="T10" fmla="*/ 522 w 565"/>
              <a:gd name="T11" fmla="*/ 174 h 1009"/>
              <a:gd name="T12" fmla="*/ 532 w 565"/>
              <a:gd name="T13" fmla="*/ 125 h 1009"/>
              <a:gd name="T14" fmla="*/ 499 w 565"/>
              <a:gd name="T15" fmla="*/ 119 h 1009"/>
              <a:gd name="T16" fmla="*/ 516 w 565"/>
              <a:gd name="T17" fmla="*/ 43 h 1009"/>
              <a:gd name="T18" fmla="*/ 403 w 565"/>
              <a:gd name="T19" fmla="*/ 57 h 1009"/>
              <a:gd name="T20" fmla="*/ 395 w 565"/>
              <a:gd name="T21" fmla="*/ 96 h 1009"/>
              <a:gd name="T22" fmla="*/ 362 w 565"/>
              <a:gd name="T23" fmla="*/ 88 h 1009"/>
              <a:gd name="T24" fmla="*/ 352 w 565"/>
              <a:gd name="T25" fmla="*/ 137 h 1009"/>
              <a:gd name="T26" fmla="*/ 340 w 565"/>
              <a:gd name="T27" fmla="*/ 135 h 1009"/>
              <a:gd name="T28" fmla="*/ 309 w 565"/>
              <a:gd name="T29" fmla="*/ 127 h 1009"/>
              <a:gd name="T30" fmla="*/ 301 w 565"/>
              <a:gd name="T31" fmla="*/ 160 h 1009"/>
              <a:gd name="T32" fmla="*/ 274 w 565"/>
              <a:gd name="T33" fmla="*/ 278 h 1009"/>
              <a:gd name="T34" fmla="*/ 223 w 565"/>
              <a:gd name="T35" fmla="*/ 127 h 1009"/>
              <a:gd name="T36" fmla="*/ 219 w 565"/>
              <a:gd name="T37" fmla="*/ 119 h 1009"/>
              <a:gd name="T38" fmla="*/ 211 w 565"/>
              <a:gd name="T39" fmla="*/ 113 h 1009"/>
              <a:gd name="T40" fmla="*/ 92 w 565"/>
              <a:gd name="T41" fmla="*/ 27 h 1009"/>
              <a:gd name="T42" fmla="*/ 55 w 565"/>
              <a:gd name="T43" fmla="*/ 0 h 1009"/>
              <a:gd name="T44" fmla="*/ 43 w 565"/>
              <a:gd name="T45" fmla="*/ 43 h 1009"/>
              <a:gd name="T46" fmla="*/ 2 w 565"/>
              <a:gd name="T47" fmla="*/ 184 h 1009"/>
              <a:gd name="T48" fmla="*/ 0 w 565"/>
              <a:gd name="T49" fmla="*/ 192 h 1009"/>
              <a:gd name="T50" fmla="*/ 2 w 565"/>
              <a:gd name="T51" fmla="*/ 203 h 1009"/>
              <a:gd name="T52" fmla="*/ 61 w 565"/>
              <a:gd name="T53" fmla="*/ 373 h 1009"/>
              <a:gd name="T54" fmla="*/ 4 w 565"/>
              <a:gd name="T55" fmla="*/ 373 h 1009"/>
              <a:gd name="T56" fmla="*/ 92 w 565"/>
              <a:gd name="T57" fmla="*/ 1009 h 1009"/>
              <a:gd name="T58" fmla="*/ 456 w 565"/>
              <a:gd name="T59" fmla="*/ 1009 h 1009"/>
              <a:gd name="T60" fmla="*/ 565 w 565"/>
              <a:gd name="T61" fmla="*/ 373 h 1009"/>
              <a:gd name="T62" fmla="*/ 565 w 565"/>
              <a:gd name="T63" fmla="*/ 373 h 1009"/>
              <a:gd name="T64" fmla="*/ 454 w 565"/>
              <a:gd name="T65" fmla="*/ 373 h 1009"/>
              <a:gd name="T66" fmla="*/ 319 w 565"/>
              <a:gd name="T67" fmla="*/ 373 h 1009"/>
              <a:gd name="T68" fmla="*/ 358 w 565"/>
              <a:gd name="T69" fmla="*/ 205 h 1009"/>
              <a:gd name="T70" fmla="*/ 487 w 565"/>
              <a:gd name="T71" fmla="*/ 231 h 1009"/>
              <a:gd name="T72" fmla="*/ 454 w 565"/>
              <a:gd name="T73" fmla="*/ 373 h 1009"/>
              <a:gd name="T74" fmla="*/ 454 w 565"/>
              <a:gd name="T75" fmla="*/ 373 h 1009"/>
              <a:gd name="T76" fmla="*/ 239 w 565"/>
              <a:gd name="T77" fmla="*/ 373 h 1009"/>
              <a:gd name="T78" fmla="*/ 129 w 565"/>
              <a:gd name="T79" fmla="*/ 373 h 1009"/>
              <a:gd name="T80" fmla="*/ 65 w 565"/>
              <a:gd name="T81" fmla="*/ 190 h 1009"/>
              <a:gd name="T82" fmla="*/ 166 w 565"/>
              <a:gd name="T83" fmla="*/ 158 h 1009"/>
              <a:gd name="T84" fmla="*/ 239 w 565"/>
              <a:gd name="T85" fmla="*/ 373 h 1009"/>
              <a:gd name="T86" fmla="*/ 239 w 565"/>
              <a:gd name="T87" fmla="*/ 373 h 1009"/>
              <a:gd name="T88" fmla="*/ 458 w 565"/>
              <a:gd name="T89" fmla="*/ 444 h 1009"/>
              <a:gd name="T90" fmla="*/ 391 w 565"/>
              <a:gd name="T91" fmla="*/ 917 h 1009"/>
              <a:gd name="T92" fmla="*/ 274 w 565"/>
              <a:gd name="T93" fmla="*/ 917 h 1009"/>
              <a:gd name="T94" fmla="*/ 342 w 565"/>
              <a:gd name="T95" fmla="*/ 444 h 1009"/>
              <a:gd name="T96" fmla="*/ 458 w 565"/>
              <a:gd name="T97" fmla="*/ 444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65" h="1009">
                <a:moveTo>
                  <a:pt x="565" y="373"/>
                </a:moveTo>
                <a:lnTo>
                  <a:pt x="520" y="373"/>
                </a:lnTo>
                <a:lnTo>
                  <a:pt x="555" y="215"/>
                </a:lnTo>
                <a:lnTo>
                  <a:pt x="563" y="184"/>
                </a:lnTo>
                <a:lnTo>
                  <a:pt x="532" y="176"/>
                </a:lnTo>
                <a:lnTo>
                  <a:pt x="522" y="174"/>
                </a:lnTo>
                <a:lnTo>
                  <a:pt x="532" y="125"/>
                </a:lnTo>
                <a:lnTo>
                  <a:pt x="499" y="119"/>
                </a:lnTo>
                <a:lnTo>
                  <a:pt x="516" y="43"/>
                </a:lnTo>
                <a:lnTo>
                  <a:pt x="403" y="57"/>
                </a:lnTo>
                <a:lnTo>
                  <a:pt x="395" y="96"/>
                </a:lnTo>
                <a:lnTo>
                  <a:pt x="362" y="88"/>
                </a:lnTo>
                <a:lnTo>
                  <a:pt x="352" y="137"/>
                </a:lnTo>
                <a:lnTo>
                  <a:pt x="340" y="135"/>
                </a:lnTo>
                <a:lnTo>
                  <a:pt x="309" y="127"/>
                </a:lnTo>
                <a:lnTo>
                  <a:pt x="301" y="160"/>
                </a:lnTo>
                <a:lnTo>
                  <a:pt x="274" y="278"/>
                </a:lnTo>
                <a:lnTo>
                  <a:pt x="223" y="127"/>
                </a:lnTo>
                <a:lnTo>
                  <a:pt x="219" y="119"/>
                </a:lnTo>
                <a:lnTo>
                  <a:pt x="211" y="113"/>
                </a:lnTo>
                <a:lnTo>
                  <a:pt x="92" y="27"/>
                </a:lnTo>
                <a:lnTo>
                  <a:pt x="55" y="0"/>
                </a:lnTo>
                <a:lnTo>
                  <a:pt x="43" y="43"/>
                </a:lnTo>
                <a:lnTo>
                  <a:pt x="2" y="184"/>
                </a:lnTo>
                <a:lnTo>
                  <a:pt x="0" y="192"/>
                </a:lnTo>
                <a:lnTo>
                  <a:pt x="2" y="203"/>
                </a:lnTo>
                <a:lnTo>
                  <a:pt x="61" y="373"/>
                </a:lnTo>
                <a:lnTo>
                  <a:pt x="4" y="373"/>
                </a:lnTo>
                <a:lnTo>
                  <a:pt x="92" y="1009"/>
                </a:lnTo>
                <a:lnTo>
                  <a:pt x="456" y="1009"/>
                </a:lnTo>
                <a:lnTo>
                  <a:pt x="565" y="373"/>
                </a:lnTo>
                <a:lnTo>
                  <a:pt x="565" y="373"/>
                </a:lnTo>
                <a:close/>
                <a:moveTo>
                  <a:pt x="454" y="373"/>
                </a:moveTo>
                <a:lnTo>
                  <a:pt x="319" y="373"/>
                </a:lnTo>
                <a:lnTo>
                  <a:pt x="358" y="205"/>
                </a:lnTo>
                <a:lnTo>
                  <a:pt x="487" y="231"/>
                </a:lnTo>
                <a:lnTo>
                  <a:pt x="454" y="373"/>
                </a:lnTo>
                <a:lnTo>
                  <a:pt x="454" y="373"/>
                </a:lnTo>
                <a:close/>
                <a:moveTo>
                  <a:pt x="239" y="373"/>
                </a:moveTo>
                <a:lnTo>
                  <a:pt x="129" y="373"/>
                </a:lnTo>
                <a:lnTo>
                  <a:pt x="65" y="190"/>
                </a:lnTo>
                <a:lnTo>
                  <a:pt x="166" y="158"/>
                </a:lnTo>
                <a:lnTo>
                  <a:pt x="239" y="373"/>
                </a:lnTo>
                <a:lnTo>
                  <a:pt x="239" y="373"/>
                </a:lnTo>
                <a:close/>
                <a:moveTo>
                  <a:pt x="458" y="444"/>
                </a:moveTo>
                <a:lnTo>
                  <a:pt x="391" y="917"/>
                </a:lnTo>
                <a:lnTo>
                  <a:pt x="274" y="917"/>
                </a:lnTo>
                <a:lnTo>
                  <a:pt x="342" y="444"/>
                </a:lnTo>
                <a:lnTo>
                  <a:pt x="458" y="4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3269" tIns="46634" rIns="93269" bIns="4663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63039"/>
              </a:solidFill>
            </a:endParaRPr>
          </a:p>
        </p:txBody>
      </p:sp>
      <p:sp>
        <p:nvSpPr>
          <p:cNvPr id="165" name="Freeform 16"/>
          <p:cNvSpPr>
            <a:spLocks noEditPoints="1"/>
          </p:cNvSpPr>
          <p:nvPr/>
        </p:nvSpPr>
        <p:spPr bwMode="auto">
          <a:xfrm>
            <a:off x="2908736" y="3059249"/>
            <a:ext cx="343338" cy="378335"/>
          </a:xfrm>
          <a:custGeom>
            <a:avLst/>
            <a:gdLst>
              <a:gd name="T0" fmla="*/ 61 w 862"/>
              <a:gd name="T1" fmla="*/ 223 h 950"/>
              <a:gd name="T2" fmla="*/ 416 w 862"/>
              <a:gd name="T3" fmla="*/ 223 h 950"/>
              <a:gd name="T4" fmla="*/ 780 w 862"/>
              <a:gd name="T5" fmla="*/ 0 h 950"/>
              <a:gd name="T6" fmla="*/ 0 w 862"/>
              <a:gd name="T7" fmla="*/ 950 h 950"/>
              <a:gd name="T8" fmla="*/ 518 w 862"/>
              <a:gd name="T9" fmla="*/ 788 h 950"/>
              <a:gd name="T10" fmla="*/ 518 w 862"/>
              <a:gd name="T11" fmla="*/ 727 h 950"/>
              <a:gd name="T12" fmla="*/ 360 w 862"/>
              <a:gd name="T13" fmla="*/ 269 h 950"/>
              <a:gd name="T14" fmla="*/ 117 w 862"/>
              <a:gd name="T15" fmla="*/ 383 h 950"/>
              <a:gd name="T16" fmla="*/ 160 w 862"/>
              <a:gd name="T17" fmla="*/ 445 h 950"/>
              <a:gd name="T18" fmla="*/ 117 w 862"/>
              <a:gd name="T19" fmla="*/ 383 h 950"/>
              <a:gd name="T20" fmla="*/ 160 w 862"/>
              <a:gd name="T21" fmla="*/ 269 h 950"/>
              <a:gd name="T22" fmla="*/ 117 w 862"/>
              <a:gd name="T23" fmla="*/ 498 h 950"/>
              <a:gd name="T24" fmla="*/ 160 w 862"/>
              <a:gd name="T25" fmla="*/ 559 h 950"/>
              <a:gd name="T26" fmla="*/ 117 w 862"/>
              <a:gd name="T27" fmla="*/ 498 h 950"/>
              <a:gd name="T28" fmla="*/ 117 w 862"/>
              <a:gd name="T29" fmla="*/ 674 h 950"/>
              <a:gd name="T30" fmla="*/ 160 w 862"/>
              <a:gd name="T31" fmla="*/ 612 h 950"/>
              <a:gd name="T32" fmla="*/ 117 w 862"/>
              <a:gd name="T33" fmla="*/ 788 h 950"/>
              <a:gd name="T34" fmla="*/ 117 w 862"/>
              <a:gd name="T35" fmla="*/ 727 h 950"/>
              <a:gd name="T36" fmla="*/ 743 w 862"/>
              <a:gd name="T37" fmla="*/ 154 h 950"/>
              <a:gd name="T38" fmla="*/ 702 w 862"/>
              <a:gd name="T39" fmla="*/ 383 h 950"/>
              <a:gd name="T40" fmla="*/ 743 w 862"/>
              <a:gd name="T41" fmla="*/ 445 h 950"/>
              <a:gd name="T42" fmla="*/ 702 w 862"/>
              <a:gd name="T43" fmla="*/ 383 h 950"/>
              <a:gd name="T44" fmla="*/ 743 w 862"/>
              <a:gd name="T45" fmla="*/ 269 h 950"/>
              <a:gd name="T46" fmla="*/ 702 w 862"/>
              <a:gd name="T47" fmla="*/ 498 h 950"/>
              <a:gd name="T48" fmla="*/ 743 w 862"/>
              <a:gd name="T49" fmla="*/ 559 h 950"/>
              <a:gd name="T50" fmla="*/ 702 w 862"/>
              <a:gd name="T51" fmla="*/ 498 h 950"/>
              <a:gd name="T52" fmla="*/ 702 w 862"/>
              <a:gd name="T53" fmla="*/ 674 h 950"/>
              <a:gd name="T54" fmla="*/ 743 w 862"/>
              <a:gd name="T55" fmla="*/ 612 h 950"/>
              <a:gd name="T56" fmla="*/ 702 w 862"/>
              <a:gd name="T57" fmla="*/ 788 h 950"/>
              <a:gd name="T58" fmla="*/ 702 w 862"/>
              <a:gd name="T59" fmla="*/ 727 h 950"/>
              <a:gd name="T60" fmla="*/ 651 w 862"/>
              <a:gd name="T61" fmla="*/ 154 h 950"/>
              <a:gd name="T62" fmla="*/ 608 w 862"/>
              <a:gd name="T63" fmla="*/ 383 h 950"/>
              <a:gd name="T64" fmla="*/ 651 w 862"/>
              <a:gd name="T65" fmla="*/ 445 h 950"/>
              <a:gd name="T66" fmla="*/ 608 w 862"/>
              <a:gd name="T67" fmla="*/ 383 h 950"/>
              <a:gd name="T68" fmla="*/ 651 w 862"/>
              <a:gd name="T69" fmla="*/ 269 h 950"/>
              <a:gd name="T70" fmla="*/ 608 w 862"/>
              <a:gd name="T71" fmla="*/ 498 h 950"/>
              <a:gd name="T72" fmla="*/ 651 w 862"/>
              <a:gd name="T73" fmla="*/ 559 h 950"/>
              <a:gd name="T74" fmla="*/ 608 w 862"/>
              <a:gd name="T75" fmla="*/ 498 h 950"/>
              <a:gd name="T76" fmla="*/ 608 w 862"/>
              <a:gd name="T77" fmla="*/ 674 h 950"/>
              <a:gd name="T78" fmla="*/ 651 w 862"/>
              <a:gd name="T79" fmla="*/ 612 h 950"/>
              <a:gd name="T80" fmla="*/ 608 w 862"/>
              <a:gd name="T81" fmla="*/ 788 h 950"/>
              <a:gd name="T82" fmla="*/ 608 w 862"/>
              <a:gd name="T83" fmla="*/ 727 h 950"/>
              <a:gd name="T84" fmla="*/ 559 w 862"/>
              <a:gd name="T85" fmla="*/ 154 h 950"/>
              <a:gd name="T86" fmla="*/ 518 w 862"/>
              <a:gd name="T87" fmla="*/ 383 h 950"/>
              <a:gd name="T88" fmla="*/ 559 w 862"/>
              <a:gd name="T89" fmla="*/ 445 h 950"/>
              <a:gd name="T90" fmla="*/ 518 w 862"/>
              <a:gd name="T91" fmla="*/ 383 h 950"/>
              <a:gd name="T92" fmla="*/ 559 w 862"/>
              <a:gd name="T93" fmla="*/ 269 h 950"/>
              <a:gd name="T94" fmla="*/ 518 w 862"/>
              <a:gd name="T95" fmla="*/ 498 h 950"/>
              <a:gd name="T96" fmla="*/ 559 w 862"/>
              <a:gd name="T97" fmla="*/ 559 h 950"/>
              <a:gd name="T98" fmla="*/ 518 w 862"/>
              <a:gd name="T99" fmla="*/ 498 h 950"/>
              <a:gd name="T100" fmla="*/ 518 w 862"/>
              <a:gd name="T101" fmla="*/ 674 h 950"/>
              <a:gd name="T102" fmla="*/ 559 w 862"/>
              <a:gd name="T103" fmla="*/ 61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2" h="950">
                <a:moveTo>
                  <a:pt x="0" y="862"/>
                </a:moveTo>
                <a:lnTo>
                  <a:pt x="80" y="862"/>
                </a:lnTo>
                <a:lnTo>
                  <a:pt x="80" y="223"/>
                </a:lnTo>
                <a:lnTo>
                  <a:pt x="61" y="223"/>
                </a:lnTo>
                <a:lnTo>
                  <a:pt x="61" y="183"/>
                </a:lnTo>
                <a:lnTo>
                  <a:pt x="430" y="183"/>
                </a:lnTo>
                <a:lnTo>
                  <a:pt x="430" y="223"/>
                </a:lnTo>
                <a:lnTo>
                  <a:pt x="416" y="223"/>
                </a:lnTo>
                <a:lnTo>
                  <a:pt x="416" y="512"/>
                </a:lnTo>
                <a:lnTo>
                  <a:pt x="479" y="512"/>
                </a:lnTo>
                <a:lnTo>
                  <a:pt x="479" y="82"/>
                </a:lnTo>
                <a:lnTo>
                  <a:pt x="780" y="0"/>
                </a:lnTo>
                <a:lnTo>
                  <a:pt x="780" y="862"/>
                </a:lnTo>
                <a:lnTo>
                  <a:pt x="862" y="862"/>
                </a:lnTo>
                <a:lnTo>
                  <a:pt x="862" y="950"/>
                </a:lnTo>
                <a:lnTo>
                  <a:pt x="0" y="950"/>
                </a:lnTo>
                <a:lnTo>
                  <a:pt x="0" y="862"/>
                </a:lnTo>
                <a:lnTo>
                  <a:pt x="0" y="862"/>
                </a:lnTo>
                <a:close/>
                <a:moveTo>
                  <a:pt x="518" y="727"/>
                </a:moveTo>
                <a:lnTo>
                  <a:pt x="518" y="788"/>
                </a:lnTo>
                <a:lnTo>
                  <a:pt x="559" y="788"/>
                </a:lnTo>
                <a:lnTo>
                  <a:pt x="559" y="727"/>
                </a:lnTo>
                <a:lnTo>
                  <a:pt x="518" y="727"/>
                </a:lnTo>
                <a:lnTo>
                  <a:pt x="518" y="727"/>
                </a:lnTo>
                <a:close/>
                <a:moveTo>
                  <a:pt x="319" y="269"/>
                </a:moveTo>
                <a:lnTo>
                  <a:pt x="319" y="788"/>
                </a:lnTo>
                <a:lnTo>
                  <a:pt x="360" y="788"/>
                </a:lnTo>
                <a:lnTo>
                  <a:pt x="360" y="269"/>
                </a:lnTo>
                <a:lnTo>
                  <a:pt x="319" y="269"/>
                </a:lnTo>
                <a:lnTo>
                  <a:pt x="319" y="269"/>
                </a:lnTo>
                <a:close/>
                <a:moveTo>
                  <a:pt x="117" y="383"/>
                </a:moveTo>
                <a:lnTo>
                  <a:pt x="117" y="383"/>
                </a:lnTo>
                <a:lnTo>
                  <a:pt x="117" y="445"/>
                </a:lnTo>
                <a:lnTo>
                  <a:pt x="117" y="445"/>
                </a:lnTo>
                <a:lnTo>
                  <a:pt x="160" y="445"/>
                </a:lnTo>
                <a:lnTo>
                  <a:pt x="160" y="445"/>
                </a:lnTo>
                <a:lnTo>
                  <a:pt x="160" y="383"/>
                </a:lnTo>
                <a:lnTo>
                  <a:pt x="160" y="383"/>
                </a:lnTo>
                <a:lnTo>
                  <a:pt x="117" y="383"/>
                </a:lnTo>
                <a:lnTo>
                  <a:pt x="117" y="383"/>
                </a:lnTo>
                <a:close/>
                <a:moveTo>
                  <a:pt x="117" y="269"/>
                </a:moveTo>
                <a:lnTo>
                  <a:pt x="117" y="330"/>
                </a:lnTo>
                <a:lnTo>
                  <a:pt x="160" y="330"/>
                </a:lnTo>
                <a:lnTo>
                  <a:pt x="160" y="269"/>
                </a:lnTo>
                <a:lnTo>
                  <a:pt x="117" y="269"/>
                </a:lnTo>
                <a:lnTo>
                  <a:pt x="117" y="269"/>
                </a:lnTo>
                <a:close/>
                <a:moveTo>
                  <a:pt x="117" y="498"/>
                </a:moveTo>
                <a:lnTo>
                  <a:pt x="117" y="498"/>
                </a:lnTo>
                <a:lnTo>
                  <a:pt x="117" y="559"/>
                </a:lnTo>
                <a:lnTo>
                  <a:pt x="117" y="559"/>
                </a:lnTo>
                <a:lnTo>
                  <a:pt x="160" y="559"/>
                </a:lnTo>
                <a:lnTo>
                  <a:pt x="160" y="559"/>
                </a:lnTo>
                <a:lnTo>
                  <a:pt x="160" y="498"/>
                </a:lnTo>
                <a:lnTo>
                  <a:pt x="160" y="498"/>
                </a:lnTo>
                <a:lnTo>
                  <a:pt x="117" y="498"/>
                </a:lnTo>
                <a:lnTo>
                  <a:pt x="117" y="498"/>
                </a:lnTo>
                <a:close/>
                <a:moveTo>
                  <a:pt x="117" y="612"/>
                </a:moveTo>
                <a:lnTo>
                  <a:pt x="117" y="612"/>
                </a:lnTo>
                <a:lnTo>
                  <a:pt x="117" y="674"/>
                </a:lnTo>
                <a:lnTo>
                  <a:pt x="117" y="674"/>
                </a:lnTo>
                <a:lnTo>
                  <a:pt x="160" y="674"/>
                </a:lnTo>
                <a:lnTo>
                  <a:pt x="160" y="674"/>
                </a:lnTo>
                <a:lnTo>
                  <a:pt x="160" y="612"/>
                </a:lnTo>
                <a:lnTo>
                  <a:pt x="160" y="612"/>
                </a:lnTo>
                <a:lnTo>
                  <a:pt x="117" y="612"/>
                </a:lnTo>
                <a:lnTo>
                  <a:pt x="117" y="612"/>
                </a:lnTo>
                <a:close/>
                <a:moveTo>
                  <a:pt x="117" y="727"/>
                </a:moveTo>
                <a:lnTo>
                  <a:pt x="117" y="788"/>
                </a:lnTo>
                <a:lnTo>
                  <a:pt x="160" y="788"/>
                </a:lnTo>
                <a:lnTo>
                  <a:pt x="160" y="727"/>
                </a:lnTo>
                <a:lnTo>
                  <a:pt x="117" y="727"/>
                </a:lnTo>
                <a:lnTo>
                  <a:pt x="117" y="727"/>
                </a:lnTo>
                <a:close/>
                <a:moveTo>
                  <a:pt x="702" y="154"/>
                </a:moveTo>
                <a:lnTo>
                  <a:pt x="702" y="215"/>
                </a:lnTo>
                <a:lnTo>
                  <a:pt x="743" y="215"/>
                </a:lnTo>
                <a:lnTo>
                  <a:pt x="743" y="154"/>
                </a:lnTo>
                <a:lnTo>
                  <a:pt x="702" y="154"/>
                </a:lnTo>
                <a:lnTo>
                  <a:pt x="702" y="154"/>
                </a:lnTo>
                <a:close/>
                <a:moveTo>
                  <a:pt x="702" y="383"/>
                </a:moveTo>
                <a:lnTo>
                  <a:pt x="702" y="383"/>
                </a:lnTo>
                <a:lnTo>
                  <a:pt x="702" y="445"/>
                </a:lnTo>
                <a:lnTo>
                  <a:pt x="702" y="445"/>
                </a:lnTo>
                <a:lnTo>
                  <a:pt x="743" y="445"/>
                </a:lnTo>
                <a:lnTo>
                  <a:pt x="743" y="445"/>
                </a:lnTo>
                <a:lnTo>
                  <a:pt x="743" y="383"/>
                </a:lnTo>
                <a:lnTo>
                  <a:pt x="743" y="383"/>
                </a:lnTo>
                <a:lnTo>
                  <a:pt x="702" y="383"/>
                </a:lnTo>
                <a:lnTo>
                  <a:pt x="702" y="383"/>
                </a:lnTo>
                <a:close/>
                <a:moveTo>
                  <a:pt x="702" y="269"/>
                </a:moveTo>
                <a:lnTo>
                  <a:pt x="702" y="330"/>
                </a:lnTo>
                <a:lnTo>
                  <a:pt x="743" y="330"/>
                </a:lnTo>
                <a:lnTo>
                  <a:pt x="743" y="269"/>
                </a:lnTo>
                <a:lnTo>
                  <a:pt x="702" y="269"/>
                </a:lnTo>
                <a:lnTo>
                  <a:pt x="702" y="269"/>
                </a:lnTo>
                <a:close/>
                <a:moveTo>
                  <a:pt x="702" y="498"/>
                </a:moveTo>
                <a:lnTo>
                  <a:pt x="702" y="498"/>
                </a:lnTo>
                <a:lnTo>
                  <a:pt x="702" y="559"/>
                </a:lnTo>
                <a:lnTo>
                  <a:pt x="702" y="559"/>
                </a:lnTo>
                <a:lnTo>
                  <a:pt x="743" y="559"/>
                </a:lnTo>
                <a:lnTo>
                  <a:pt x="743" y="559"/>
                </a:lnTo>
                <a:lnTo>
                  <a:pt x="743" y="498"/>
                </a:lnTo>
                <a:lnTo>
                  <a:pt x="743" y="498"/>
                </a:lnTo>
                <a:lnTo>
                  <a:pt x="702" y="498"/>
                </a:lnTo>
                <a:lnTo>
                  <a:pt x="702" y="498"/>
                </a:lnTo>
                <a:close/>
                <a:moveTo>
                  <a:pt x="702" y="612"/>
                </a:moveTo>
                <a:lnTo>
                  <a:pt x="702" y="612"/>
                </a:lnTo>
                <a:lnTo>
                  <a:pt x="702" y="674"/>
                </a:lnTo>
                <a:lnTo>
                  <a:pt x="702" y="674"/>
                </a:lnTo>
                <a:lnTo>
                  <a:pt x="743" y="674"/>
                </a:lnTo>
                <a:lnTo>
                  <a:pt x="743" y="674"/>
                </a:lnTo>
                <a:lnTo>
                  <a:pt x="743" y="612"/>
                </a:lnTo>
                <a:lnTo>
                  <a:pt x="743" y="612"/>
                </a:lnTo>
                <a:lnTo>
                  <a:pt x="702" y="612"/>
                </a:lnTo>
                <a:lnTo>
                  <a:pt x="702" y="612"/>
                </a:lnTo>
                <a:close/>
                <a:moveTo>
                  <a:pt x="702" y="727"/>
                </a:moveTo>
                <a:lnTo>
                  <a:pt x="702" y="788"/>
                </a:lnTo>
                <a:lnTo>
                  <a:pt x="743" y="788"/>
                </a:lnTo>
                <a:lnTo>
                  <a:pt x="743" y="727"/>
                </a:lnTo>
                <a:lnTo>
                  <a:pt x="702" y="727"/>
                </a:lnTo>
                <a:lnTo>
                  <a:pt x="702" y="727"/>
                </a:lnTo>
                <a:close/>
                <a:moveTo>
                  <a:pt x="608" y="154"/>
                </a:moveTo>
                <a:lnTo>
                  <a:pt x="608" y="215"/>
                </a:lnTo>
                <a:lnTo>
                  <a:pt x="651" y="215"/>
                </a:lnTo>
                <a:lnTo>
                  <a:pt x="651" y="154"/>
                </a:lnTo>
                <a:lnTo>
                  <a:pt x="608" y="154"/>
                </a:lnTo>
                <a:lnTo>
                  <a:pt x="608" y="154"/>
                </a:lnTo>
                <a:close/>
                <a:moveTo>
                  <a:pt x="608" y="383"/>
                </a:moveTo>
                <a:lnTo>
                  <a:pt x="608" y="383"/>
                </a:lnTo>
                <a:lnTo>
                  <a:pt x="608" y="445"/>
                </a:lnTo>
                <a:lnTo>
                  <a:pt x="608" y="445"/>
                </a:lnTo>
                <a:lnTo>
                  <a:pt x="651" y="445"/>
                </a:lnTo>
                <a:lnTo>
                  <a:pt x="651" y="445"/>
                </a:lnTo>
                <a:lnTo>
                  <a:pt x="651" y="383"/>
                </a:lnTo>
                <a:lnTo>
                  <a:pt x="651" y="383"/>
                </a:lnTo>
                <a:lnTo>
                  <a:pt x="608" y="383"/>
                </a:lnTo>
                <a:lnTo>
                  <a:pt x="608" y="383"/>
                </a:lnTo>
                <a:close/>
                <a:moveTo>
                  <a:pt x="608" y="269"/>
                </a:moveTo>
                <a:lnTo>
                  <a:pt x="608" y="330"/>
                </a:lnTo>
                <a:lnTo>
                  <a:pt x="651" y="330"/>
                </a:lnTo>
                <a:lnTo>
                  <a:pt x="651" y="269"/>
                </a:lnTo>
                <a:lnTo>
                  <a:pt x="608" y="269"/>
                </a:lnTo>
                <a:lnTo>
                  <a:pt x="608" y="269"/>
                </a:lnTo>
                <a:close/>
                <a:moveTo>
                  <a:pt x="608" y="498"/>
                </a:moveTo>
                <a:lnTo>
                  <a:pt x="608" y="498"/>
                </a:lnTo>
                <a:lnTo>
                  <a:pt x="608" y="559"/>
                </a:lnTo>
                <a:lnTo>
                  <a:pt x="608" y="559"/>
                </a:lnTo>
                <a:lnTo>
                  <a:pt x="651" y="559"/>
                </a:lnTo>
                <a:lnTo>
                  <a:pt x="651" y="559"/>
                </a:lnTo>
                <a:lnTo>
                  <a:pt x="651" y="498"/>
                </a:lnTo>
                <a:lnTo>
                  <a:pt x="651" y="498"/>
                </a:lnTo>
                <a:lnTo>
                  <a:pt x="608" y="498"/>
                </a:lnTo>
                <a:lnTo>
                  <a:pt x="608" y="498"/>
                </a:lnTo>
                <a:close/>
                <a:moveTo>
                  <a:pt x="608" y="612"/>
                </a:moveTo>
                <a:lnTo>
                  <a:pt x="608" y="612"/>
                </a:lnTo>
                <a:lnTo>
                  <a:pt x="608" y="674"/>
                </a:lnTo>
                <a:lnTo>
                  <a:pt x="608" y="674"/>
                </a:lnTo>
                <a:lnTo>
                  <a:pt x="651" y="674"/>
                </a:lnTo>
                <a:lnTo>
                  <a:pt x="651" y="674"/>
                </a:lnTo>
                <a:lnTo>
                  <a:pt x="651" y="612"/>
                </a:lnTo>
                <a:lnTo>
                  <a:pt x="651" y="612"/>
                </a:lnTo>
                <a:lnTo>
                  <a:pt x="608" y="612"/>
                </a:lnTo>
                <a:lnTo>
                  <a:pt x="608" y="612"/>
                </a:lnTo>
                <a:close/>
                <a:moveTo>
                  <a:pt x="608" y="727"/>
                </a:moveTo>
                <a:lnTo>
                  <a:pt x="608" y="788"/>
                </a:lnTo>
                <a:lnTo>
                  <a:pt x="651" y="788"/>
                </a:lnTo>
                <a:lnTo>
                  <a:pt x="651" y="727"/>
                </a:lnTo>
                <a:lnTo>
                  <a:pt x="608" y="727"/>
                </a:lnTo>
                <a:lnTo>
                  <a:pt x="608" y="727"/>
                </a:lnTo>
                <a:close/>
                <a:moveTo>
                  <a:pt x="518" y="154"/>
                </a:moveTo>
                <a:lnTo>
                  <a:pt x="518" y="215"/>
                </a:lnTo>
                <a:lnTo>
                  <a:pt x="559" y="215"/>
                </a:lnTo>
                <a:lnTo>
                  <a:pt x="559" y="154"/>
                </a:lnTo>
                <a:lnTo>
                  <a:pt x="518" y="154"/>
                </a:lnTo>
                <a:lnTo>
                  <a:pt x="518" y="154"/>
                </a:lnTo>
                <a:close/>
                <a:moveTo>
                  <a:pt x="518" y="383"/>
                </a:moveTo>
                <a:lnTo>
                  <a:pt x="518" y="383"/>
                </a:lnTo>
                <a:lnTo>
                  <a:pt x="518" y="445"/>
                </a:lnTo>
                <a:lnTo>
                  <a:pt x="518" y="445"/>
                </a:lnTo>
                <a:lnTo>
                  <a:pt x="559" y="445"/>
                </a:lnTo>
                <a:lnTo>
                  <a:pt x="559" y="445"/>
                </a:lnTo>
                <a:lnTo>
                  <a:pt x="559" y="383"/>
                </a:lnTo>
                <a:lnTo>
                  <a:pt x="559" y="383"/>
                </a:lnTo>
                <a:lnTo>
                  <a:pt x="518" y="383"/>
                </a:lnTo>
                <a:lnTo>
                  <a:pt x="518" y="383"/>
                </a:lnTo>
                <a:close/>
                <a:moveTo>
                  <a:pt x="518" y="269"/>
                </a:moveTo>
                <a:lnTo>
                  <a:pt x="518" y="330"/>
                </a:lnTo>
                <a:lnTo>
                  <a:pt x="559" y="330"/>
                </a:lnTo>
                <a:lnTo>
                  <a:pt x="559" y="269"/>
                </a:lnTo>
                <a:lnTo>
                  <a:pt x="518" y="269"/>
                </a:lnTo>
                <a:lnTo>
                  <a:pt x="518" y="269"/>
                </a:lnTo>
                <a:close/>
                <a:moveTo>
                  <a:pt x="518" y="498"/>
                </a:moveTo>
                <a:lnTo>
                  <a:pt x="518" y="498"/>
                </a:lnTo>
                <a:lnTo>
                  <a:pt x="518" y="559"/>
                </a:lnTo>
                <a:lnTo>
                  <a:pt x="518" y="559"/>
                </a:lnTo>
                <a:lnTo>
                  <a:pt x="559" y="559"/>
                </a:lnTo>
                <a:lnTo>
                  <a:pt x="559" y="559"/>
                </a:lnTo>
                <a:lnTo>
                  <a:pt x="559" y="498"/>
                </a:lnTo>
                <a:lnTo>
                  <a:pt x="559" y="498"/>
                </a:lnTo>
                <a:lnTo>
                  <a:pt x="518" y="498"/>
                </a:lnTo>
                <a:lnTo>
                  <a:pt x="518" y="498"/>
                </a:lnTo>
                <a:close/>
                <a:moveTo>
                  <a:pt x="518" y="612"/>
                </a:moveTo>
                <a:lnTo>
                  <a:pt x="518" y="612"/>
                </a:lnTo>
                <a:lnTo>
                  <a:pt x="518" y="674"/>
                </a:lnTo>
                <a:lnTo>
                  <a:pt x="518" y="674"/>
                </a:lnTo>
                <a:lnTo>
                  <a:pt x="559" y="674"/>
                </a:lnTo>
                <a:lnTo>
                  <a:pt x="559" y="674"/>
                </a:lnTo>
                <a:lnTo>
                  <a:pt x="559" y="612"/>
                </a:lnTo>
                <a:lnTo>
                  <a:pt x="559" y="612"/>
                </a:lnTo>
                <a:lnTo>
                  <a:pt x="518" y="612"/>
                </a:lnTo>
                <a:lnTo>
                  <a:pt x="518" y="6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3269" tIns="46634" rIns="93269" bIns="4663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63039"/>
              </a:solidFill>
            </a:endParaRPr>
          </a:p>
        </p:txBody>
      </p:sp>
      <p:sp>
        <p:nvSpPr>
          <p:cNvPr id="166" name="Freeform 18"/>
          <p:cNvSpPr>
            <a:spLocks noEditPoints="1"/>
          </p:cNvSpPr>
          <p:nvPr/>
        </p:nvSpPr>
        <p:spPr bwMode="auto">
          <a:xfrm>
            <a:off x="4691346" y="2110863"/>
            <a:ext cx="275183" cy="333654"/>
          </a:xfrm>
          <a:custGeom>
            <a:avLst/>
            <a:gdLst>
              <a:gd name="T0" fmla="*/ 743 w 743"/>
              <a:gd name="T1" fmla="*/ 841 h 901"/>
              <a:gd name="T2" fmla="*/ 211 w 743"/>
              <a:gd name="T3" fmla="*/ 901 h 901"/>
              <a:gd name="T4" fmla="*/ 340 w 743"/>
              <a:gd name="T5" fmla="*/ 841 h 901"/>
              <a:gd name="T6" fmla="*/ 586 w 743"/>
              <a:gd name="T7" fmla="*/ 260 h 901"/>
              <a:gd name="T8" fmla="*/ 586 w 743"/>
              <a:gd name="T9" fmla="*/ 260 h 901"/>
              <a:gd name="T10" fmla="*/ 592 w 743"/>
              <a:gd name="T11" fmla="*/ 238 h 901"/>
              <a:gd name="T12" fmla="*/ 592 w 743"/>
              <a:gd name="T13" fmla="*/ 213 h 901"/>
              <a:gd name="T14" fmla="*/ 588 w 743"/>
              <a:gd name="T15" fmla="*/ 201 h 901"/>
              <a:gd name="T16" fmla="*/ 571 w 743"/>
              <a:gd name="T17" fmla="*/ 182 h 901"/>
              <a:gd name="T18" fmla="*/ 379 w 743"/>
              <a:gd name="T19" fmla="*/ 70 h 901"/>
              <a:gd name="T20" fmla="*/ 369 w 743"/>
              <a:gd name="T21" fmla="*/ 64 h 901"/>
              <a:gd name="T22" fmla="*/ 344 w 743"/>
              <a:gd name="T23" fmla="*/ 61 h 901"/>
              <a:gd name="T24" fmla="*/ 332 w 743"/>
              <a:gd name="T25" fmla="*/ 64 h 901"/>
              <a:gd name="T26" fmla="*/ 319 w 743"/>
              <a:gd name="T27" fmla="*/ 68 h 901"/>
              <a:gd name="T28" fmla="*/ 301 w 743"/>
              <a:gd name="T29" fmla="*/ 82 h 901"/>
              <a:gd name="T30" fmla="*/ 293 w 743"/>
              <a:gd name="T31" fmla="*/ 92 h 901"/>
              <a:gd name="T32" fmla="*/ 281 w 743"/>
              <a:gd name="T33" fmla="*/ 131 h 901"/>
              <a:gd name="T34" fmla="*/ 485 w 743"/>
              <a:gd name="T35" fmla="*/ 250 h 901"/>
              <a:gd name="T36" fmla="*/ 565 w 743"/>
              <a:gd name="T37" fmla="*/ 295 h 901"/>
              <a:gd name="T38" fmla="*/ 643 w 743"/>
              <a:gd name="T39" fmla="*/ 278 h 901"/>
              <a:gd name="T40" fmla="*/ 612 w 743"/>
              <a:gd name="T41" fmla="*/ 332 h 901"/>
              <a:gd name="T42" fmla="*/ 594 w 743"/>
              <a:gd name="T43" fmla="*/ 362 h 901"/>
              <a:gd name="T44" fmla="*/ 592 w 743"/>
              <a:gd name="T45" fmla="*/ 367 h 901"/>
              <a:gd name="T46" fmla="*/ 395 w 743"/>
              <a:gd name="T47" fmla="*/ 710 h 901"/>
              <a:gd name="T48" fmla="*/ 383 w 743"/>
              <a:gd name="T49" fmla="*/ 715 h 901"/>
              <a:gd name="T50" fmla="*/ 352 w 743"/>
              <a:gd name="T51" fmla="*/ 727 h 901"/>
              <a:gd name="T52" fmla="*/ 328 w 743"/>
              <a:gd name="T53" fmla="*/ 731 h 901"/>
              <a:gd name="T54" fmla="*/ 303 w 743"/>
              <a:gd name="T55" fmla="*/ 727 h 901"/>
              <a:gd name="T56" fmla="*/ 285 w 743"/>
              <a:gd name="T57" fmla="*/ 719 h 901"/>
              <a:gd name="T58" fmla="*/ 274 w 743"/>
              <a:gd name="T59" fmla="*/ 710 h 901"/>
              <a:gd name="T60" fmla="*/ 258 w 743"/>
              <a:gd name="T61" fmla="*/ 686 h 901"/>
              <a:gd name="T62" fmla="*/ 252 w 743"/>
              <a:gd name="T63" fmla="*/ 672 h 901"/>
              <a:gd name="T64" fmla="*/ 209 w 743"/>
              <a:gd name="T65" fmla="*/ 667 h 901"/>
              <a:gd name="T66" fmla="*/ 170 w 743"/>
              <a:gd name="T67" fmla="*/ 653 h 901"/>
              <a:gd name="T68" fmla="*/ 152 w 743"/>
              <a:gd name="T69" fmla="*/ 641 h 901"/>
              <a:gd name="T70" fmla="*/ 119 w 743"/>
              <a:gd name="T71" fmla="*/ 606 h 901"/>
              <a:gd name="T72" fmla="*/ 107 w 743"/>
              <a:gd name="T73" fmla="*/ 586 h 901"/>
              <a:gd name="T74" fmla="*/ 76 w 743"/>
              <a:gd name="T75" fmla="*/ 588 h 901"/>
              <a:gd name="T76" fmla="*/ 49 w 743"/>
              <a:gd name="T77" fmla="*/ 581 h 901"/>
              <a:gd name="T78" fmla="*/ 39 w 743"/>
              <a:gd name="T79" fmla="*/ 577 h 901"/>
              <a:gd name="T80" fmla="*/ 23 w 743"/>
              <a:gd name="T81" fmla="*/ 561 h 901"/>
              <a:gd name="T82" fmla="*/ 10 w 743"/>
              <a:gd name="T83" fmla="*/ 538 h 901"/>
              <a:gd name="T84" fmla="*/ 2 w 743"/>
              <a:gd name="T85" fmla="*/ 510 h 901"/>
              <a:gd name="T86" fmla="*/ 0 w 743"/>
              <a:gd name="T87" fmla="*/ 481 h 901"/>
              <a:gd name="T88" fmla="*/ 199 w 743"/>
              <a:gd name="T89" fmla="*/ 139 h 901"/>
              <a:gd name="T90" fmla="*/ 205 w 743"/>
              <a:gd name="T91" fmla="*/ 127 h 901"/>
              <a:gd name="T92" fmla="*/ 219 w 743"/>
              <a:gd name="T93" fmla="*/ 104 h 901"/>
              <a:gd name="T94" fmla="*/ 250 w 743"/>
              <a:gd name="T95" fmla="*/ 51 h 901"/>
              <a:gd name="T96" fmla="*/ 262 w 743"/>
              <a:gd name="T97" fmla="*/ 33 h 901"/>
              <a:gd name="T98" fmla="*/ 293 w 743"/>
              <a:gd name="T99" fmla="*/ 10 h 901"/>
              <a:gd name="T100" fmla="*/ 311 w 743"/>
              <a:gd name="T101" fmla="*/ 2 h 901"/>
              <a:gd name="T102" fmla="*/ 332 w 743"/>
              <a:gd name="T103" fmla="*/ 0 h 901"/>
              <a:gd name="T104" fmla="*/ 371 w 743"/>
              <a:gd name="T105" fmla="*/ 4 h 901"/>
              <a:gd name="T106" fmla="*/ 606 w 743"/>
              <a:gd name="T107" fmla="*/ 137 h 901"/>
              <a:gd name="T108" fmla="*/ 623 w 743"/>
              <a:gd name="T109" fmla="*/ 150 h 901"/>
              <a:gd name="T110" fmla="*/ 647 w 743"/>
              <a:gd name="T111" fmla="*/ 182 h 901"/>
              <a:gd name="T112" fmla="*/ 653 w 743"/>
              <a:gd name="T113" fmla="*/ 201 h 901"/>
              <a:gd name="T114" fmla="*/ 657 w 743"/>
              <a:gd name="T115" fmla="*/ 240 h 901"/>
              <a:gd name="T116" fmla="*/ 643 w 743"/>
              <a:gd name="T117" fmla="*/ 278 h 901"/>
              <a:gd name="T118" fmla="*/ 10 w 743"/>
              <a:gd name="T119" fmla="*/ 653 h 901"/>
              <a:gd name="T120" fmla="*/ 98 w 743"/>
              <a:gd name="T121" fmla="*/ 884 h 901"/>
              <a:gd name="T122" fmla="*/ 10 w 743"/>
              <a:gd name="T123" fmla="*/ 65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43" h="901">
                <a:moveTo>
                  <a:pt x="340" y="841"/>
                </a:moveTo>
                <a:lnTo>
                  <a:pt x="743" y="841"/>
                </a:lnTo>
                <a:lnTo>
                  <a:pt x="743" y="901"/>
                </a:lnTo>
                <a:lnTo>
                  <a:pt x="211" y="901"/>
                </a:lnTo>
                <a:lnTo>
                  <a:pt x="340" y="841"/>
                </a:lnTo>
                <a:lnTo>
                  <a:pt x="340" y="841"/>
                </a:lnTo>
                <a:close/>
                <a:moveTo>
                  <a:pt x="565" y="295"/>
                </a:moveTo>
                <a:lnTo>
                  <a:pt x="586" y="260"/>
                </a:lnTo>
                <a:lnTo>
                  <a:pt x="586" y="260"/>
                </a:lnTo>
                <a:lnTo>
                  <a:pt x="586" y="260"/>
                </a:lnTo>
                <a:lnTo>
                  <a:pt x="590" y="250"/>
                </a:lnTo>
                <a:lnTo>
                  <a:pt x="592" y="238"/>
                </a:lnTo>
                <a:lnTo>
                  <a:pt x="594" y="225"/>
                </a:lnTo>
                <a:lnTo>
                  <a:pt x="592" y="213"/>
                </a:lnTo>
                <a:lnTo>
                  <a:pt x="592" y="213"/>
                </a:lnTo>
                <a:lnTo>
                  <a:pt x="588" y="201"/>
                </a:lnTo>
                <a:lnTo>
                  <a:pt x="580" y="190"/>
                </a:lnTo>
                <a:lnTo>
                  <a:pt x="571" y="182"/>
                </a:lnTo>
                <a:lnTo>
                  <a:pt x="561" y="174"/>
                </a:lnTo>
                <a:lnTo>
                  <a:pt x="379" y="70"/>
                </a:lnTo>
                <a:lnTo>
                  <a:pt x="379" y="70"/>
                </a:lnTo>
                <a:lnTo>
                  <a:pt x="369" y="64"/>
                </a:lnTo>
                <a:lnTo>
                  <a:pt x="356" y="61"/>
                </a:lnTo>
                <a:lnTo>
                  <a:pt x="344" y="61"/>
                </a:lnTo>
                <a:lnTo>
                  <a:pt x="332" y="64"/>
                </a:lnTo>
                <a:lnTo>
                  <a:pt x="332" y="64"/>
                </a:lnTo>
                <a:lnTo>
                  <a:pt x="332" y="64"/>
                </a:lnTo>
                <a:lnTo>
                  <a:pt x="319" y="68"/>
                </a:lnTo>
                <a:lnTo>
                  <a:pt x="309" y="74"/>
                </a:lnTo>
                <a:lnTo>
                  <a:pt x="301" y="82"/>
                </a:lnTo>
                <a:lnTo>
                  <a:pt x="293" y="92"/>
                </a:lnTo>
                <a:lnTo>
                  <a:pt x="293" y="92"/>
                </a:lnTo>
                <a:lnTo>
                  <a:pt x="272" y="127"/>
                </a:lnTo>
                <a:lnTo>
                  <a:pt x="281" y="131"/>
                </a:lnTo>
                <a:lnTo>
                  <a:pt x="352" y="172"/>
                </a:lnTo>
                <a:lnTo>
                  <a:pt x="485" y="250"/>
                </a:lnTo>
                <a:lnTo>
                  <a:pt x="559" y="291"/>
                </a:lnTo>
                <a:lnTo>
                  <a:pt x="565" y="295"/>
                </a:lnTo>
                <a:lnTo>
                  <a:pt x="565" y="295"/>
                </a:lnTo>
                <a:close/>
                <a:moveTo>
                  <a:pt x="643" y="278"/>
                </a:moveTo>
                <a:lnTo>
                  <a:pt x="645" y="278"/>
                </a:lnTo>
                <a:lnTo>
                  <a:pt x="612" y="332"/>
                </a:lnTo>
                <a:lnTo>
                  <a:pt x="600" y="354"/>
                </a:lnTo>
                <a:lnTo>
                  <a:pt x="594" y="362"/>
                </a:lnTo>
                <a:lnTo>
                  <a:pt x="592" y="367"/>
                </a:lnTo>
                <a:lnTo>
                  <a:pt x="592" y="367"/>
                </a:lnTo>
                <a:lnTo>
                  <a:pt x="399" y="700"/>
                </a:lnTo>
                <a:lnTo>
                  <a:pt x="395" y="710"/>
                </a:lnTo>
                <a:lnTo>
                  <a:pt x="383" y="715"/>
                </a:lnTo>
                <a:lnTo>
                  <a:pt x="383" y="715"/>
                </a:lnTo>
                <a:lnTo>
                  <a:pt x="369" y="721"/>
                </a:lnTo>
                <a:lnTo>
                  <a:pt x="352" y="727"/>
                </a:lnTo>
                <a:lnTo>
                  <a:pt x="340" y="729"/>
                </a:lnTo>
                <a:lnTo>
                  <a:pt x="328" y="731"/>
                </a:lnTo>
                <a:lnTo>
                  <a:pt x="315" y="731"/>
                </a:lnTo>
                <a:lnTo>
                  <a:pt x="303" y="727"/>
                </a:lnTo>
                <a:lnTo>
                  <a:pt x="293" y="725"/>
                </a:lnTo>
                <a:lnTo>
                  <a:pt x="285" y="719"/>
                </a:lnTo>
                <a:lnTo>
                  <a:pt x="285" y="719"/>
                </a:lnTo>
                <a:lnTo>
                  <a:pt x="274" y="710"/>
                </a:lnTo>
                <a:lnTo>
                  <a:pt x="264" y="698"/>
                </a:lnTo>
                <a:lnTo>
                  <a:pt x="258" y="686"/>
                </a:lnTo>
                <a:lnTo>
                  <a:pt x="252" y="672"/>
                </a:lnTo>
                <a:lnTo>
                  <a:pt x="252" y="672"/>
                </a:lnTo>
                <a:lnTo>
                  <a:pt x="229" y="672"/>
                </a:lnTo>
                <a:lnTo>
                  <a:pt x="209" y="667"/>
                </a:lnTo>
                <a:lnTo>
                  <a:pt x="188" y="661"/>
                </a:lnTo>
                <a:lnTo>
                  <a:pt x="170" y="653"/>
                </a:lnTo>
                <a:lnTo>
                  <a:pt x="170" y="653"/>
                </a:lnTo>
                <a:lnTo>
                  <a:pt x="152" y="641"/>
                </a:lnTo>
                <a:lnTo>
                  <a:pt x="135" y="624"/>
                </a:lnTo>
                <a:lnTo>
                  <a:pt x="119" y="606"/>
                </a:lnTo>
                <a:lnTo>
                  <a:pt x="107" y="586"/>
                </a:lnTo>
                <a:lnTo>
                  <a:pt x="107" y="586"/>
                </a:lnTo>
                <a:lnTo>
                  <a:pt x="90" y="588"/>
                </a:lnTo>
                <a:lnTo>
                  <a:pt x="76" y="588"/>
                </a:lnTo>
                <a:lnTo>
                  <a:pt x="61" y="586"/>
                </a:lnTo>
                <a:lnTo>
                  <a:pt x="49" y="581"/>
                </a:lnTo>
                <a:lnTo>
                  <a:pt x="49" y="581"/>
                </a:lnTo>
                <a:lnTo>
                  <a:pt x="39" y="577"/>
                </a:lnTo>
                <a:lnTo>
                  <a:pt x="29" y="569"/>
                </a:lnTo>
                <a:lnTo>
                  <a:pt x="23" y="561"/>
                </a:lnTo>
                <a:lnTo>
                  <a:pt x="14" y="551"/>
                </a:lnTo>
                <a:lnTo>
                  <a:pt x="10" y="538"/>
                </a:lnTo>
                <a:lnTo>
                  <a:pt x="6" y="526"/>
                </a:lnTo>
                <a:lnTo>
                  <a:pt x="2" y="510"/>
                </a:lnTo>
                <a:lnTo>
                  <a:pt x="2" y="491"/>
                </a:lnTo>
                <a:lnTo>
                  <a:pt x="0" y="481"/>
                </a:lnTo>
                <a:lnTo>
                  <a:pt x="6" y="473"/>
                </a:lnTo>
                <a:lnTo>
                  <a:pt x="199" y="139"/>
                </a:lnTo>
                <a:lnTo>
                  <a:pt x="199" y="139"/>
                </a:lnTo>
                <a:lnTo>
                  <a:pt x="205" y="127"/>
                </a:lnTo>
                <a:lnTo>
                  <a:pt x="219" y="104"/>
                </a:lnTo>
                <a:lnTo>
                  <a:pt x="219" y="104"/>
                </a:lnTo>
                <a:lnTo>
                  <a:pt x="250" y="51"/>
                </a:lnTo>
                <a:lnTo>
                  <a:pt x="250" y="51"/>
                </a:lnTo>
                <a:lnTo>
                  <a:pt x="250" y="51"/>
                </a:lnTo>
                <a:lnTo>
                  <a:pt x="262" y="33"/>
                </a:lnTo>
                <a:lnTo>
                  <a:pt x="276" y="21"/>
                </a:lnTo>
                <a:lnTo>
                  <a:pt x="293" y="10"/>
                </a:lnTo>
                <a:lnTo>
                  <a:pt x="311" y="2"/>
                </a:lnTo>
                <a:lnTo>
                  <a:pt x="311" y="2"/>
                </a:lnTo>
                <a:lnTo>
                  <a:pt x="311" y="2"/>
                </a:lnTo>
                <a:lnTo>
                  <a:pt x="332" y="0"/>
                </a:lnTo>
                <a:lnTo>
                  <a:pt x="352" y="0"/>
                </a:lnTo>
                <a:lnTo>
                  <a:pt x="371" y="4"/>
                </a:lnTo>
                <a:lnTo>
                  <a:pt x="389" y="12"/>
                </a:lnTo>
                <a:lnTo>
                  <a:pt x="606" y="137"/>
                </a:lnTo>
                <a:lnTo>
                  <a:pt x="606" y="137"/>
                </a:lnTo>
                <a:lnTo>
                  <a:pt x="623" y="150"/>
                </a:lnTo>
                <a:lnTo>
                  <a:pt x="637" y="164"/>
                </a:lnTo>
                <a:lnTo>
                  <a:pt x="647" y="182"/>
                </a:lnTo>
                <a:lnTo>
                  <a:pt x="653" y="201"/>
                </a:lnTo>
                <a:lnTo>
                  <a:pt x="653" y="201"/>
                </a:lnTo>
                <a:lnTo>
                  <a:pt x="657" y="219"/>
                </a:lnTo>
                <a:lnTo>
                  <a:pt x="657" y="240"/>
                </a:lnTo>
                <a:lnTo>
                  <a:pt x="653" y="258"/>
                </a:lnTo>
                <a:lnTo>
                  <a:pt x="643" y="278"/>
                </a:lnTo>
                <a:lnTo>
                  <a:pt x="643" y="278"/>
                </a:lnTo>
                <a:close/>
                <a:moveTo>
                  <a:pt x="10" y="653"/>
                </a:moveTo>
                <a:lnTo>
                  <a:pt x="16" y="837"/>
                </a:lnTo>
                <a:lnTo>
                  <a:pt x="98" y="884"/>
                </a:lnTo>
                <a:lnTo>
                  <a:pt x="262" y="798"/>
                </a:lnTo>
                <a:lnTo>
                  <a:pt x="10" y="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3269" tIns="46634" rIns="93269" bIns="4663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630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7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247</Words>
  <Application>Microsoft Office PowerPoint</Application>
  <PresentationFormat>全屏显示(16:9)</PresentationFormat>
  <Paragraphs>62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FontAwesome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dpp</dc:creator>
  <cp:lastModifiedBy>Canglang</cp:lastModifiedBy>
  <cp:revision>35</cp:revision>
  <dcterms:created xsi:type="dcterms:W3CDTF">2015-05-05T08:02:14Z</dcterms:created>
  <dcterms:modified xsi:type="dcterms:W3CDTF">2018-06-11T12:10:03Z</dcterms:modified>
</cp:coreProperties>
</file>